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jpg" ContentType="image/jpe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theme/theme1.xml" ContentType="application/vnd.openxmlformats-officedocument.theme+xml"/>
  <Override PartName="/ppt/notesMasters/notesMaster1.xml" ContentType="application/vnd.openxmlformats-officedocument.presentationml.notesMaster+xml"/>
  <Override PartName="/ppt/notesMasters/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bleStyles.xml" ContentType="application/vnd.openxmlformats-officedocument.presentationml.tableStyles+xml"/>
</Types>
</file>

<file path=_rels/.rels>&#65279;<?xml version="1.0" encoding="utf-8"?><Relationships xmlns="http://schemas.openxmlformats.org/package/2006/relationships"><Relationship Type="http://schemas.openxmlformats.org/officeDocument/2006/relationships/officeDocument" Target="/ppt/presentation.xml" Id="Rb2cdef1d3a6e4a3f"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defaultTex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defaultTextStyle>
  <p:extLst>
    <p:ext uri="{EFAFB233-063F-42B5-8137-9DF3F51BA10A}">
      <p15:sldGuideLst xmlns:p15="http://schemas.microsoft.com/office/powerpoint/2012/main"/>
    </p:ext>
  </p:extLst>
</p:presentation>
</file>

<file path=ppt/tableStyles.xml><?xml version="1.0" encoding="utf-8"?>
<a:tblStyleLst xmlns:a="http://schemas.openxmlformats.org/drawingml/2006/main" def="{5C22544A-7EE6-4342-B048-85BDC9FD1C3A}"/>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slideMasters/theme/theme1.xml" Id="rId2" /><Relationship Type="http://schemas.openxmlformats.org/officeDocument/2006/relationships/notesMaster" Target="/ppt/notesMasters/notesMaster1.xml" Id="rId3" /><Relationship Type="http://schemas.openxmlformats.org/officeDocument/2006/relationships/slide" Target="/ppt/slides/slide1.xml" Id="rId4" /><Relationship Type="http://schemas.openxmlformats.org/officeDocument/2006/relationships/slide" Target="/ppt/slides/slide2.xml" Id="rId5" /><Relationship Type="http://schemas.openxmlformats.org/officeDocument/2006/relationships/slide" Target="/ppt/slides/slide3.xml" Id="rId6" /><Relationship Type="http://schemas.openxmlformats.org/officeDocument/2006/relationships/slide" Target="/ppt/slides/slide4.xml" Id="rId7" /><Relationship Type="http://schemas.openxmlformats.org/officeDocument/2006/relationships/slide" Target="/ppt/slides/slide5.xml" Id="rId8" /><Relationship Type="http://schemas.openxmlformats.org/officeDocument/2006/relationships/slide" Target="/ppt/slides/slide6.xml" Id="rId9" /><Relationship Type="http://schemas.openxmlformats.org/officeDocument/2006/relationships/slide" Target="/ppt/slides/slide7.xml" Id="rId10" /><Relationship Type="http://schemas.openxmlformats.org/officeDocument/2006/relationships/slide" Target="/ppt/slides/slide8.xml" Id="rId11" /><Relationship Type="http://schemas.openxmlformats.org/officeDocument/2006/relationships/slide" Target="/ppt/slides/slide9.xml" Id="rId12" /><Relationship Type="http://schemas.openxmlformats.org/officeDocument/2006/relationships/slide" Target="/ppt/slides/slide10.xml" Id="rId13" /><Relationship Type="http://schemas.openxmlformats.org/officeDocument/2006/relationships/slide" Target="/ppt/slides/slide11.xml" Id="rId14" /><Relationship Type="http://schemas.openxmlformats.org/officeDocument/2006/relationships/slide" Target="/ppt/slides/slide12.xml" Id="rId15" /><Relationship Type="http://schemas.openxmlformats.org/officeDocument/2006/relationships/slide" Target="/ppt/slides/slide13.xml" Id="rId16" /><Relationship Type="http://schemas.openxmlformats.org/officeDocument/2006/relationships/slide" Target="/ppt/slides/slide14.xml" Id="rId17" /><Relationship Type="http://schemas.openxmlformats.org/officeDocument/2006/relationships/tableStyles" Target="/ppt/tableStyles.xml" Id="rId18"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2019/7/15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notesSlides/_rels/notesSlide1.xml.rels>&#65279;<?xml version="1.0" encoding="utf-8"?><Relationships xmlns="http://schemas.openxmlformats.org/package/2006/relationships"><Relationship Type="http://schemas.openxmlformats.org/officeDocument/2006/relationships/slide" Target="/ppt/slides/slide1.xml" Id="rId1" /><Relationship Type="http://schemas.openxmlformats.org/officeDocument/2006/relationships/notesMaster" Target="/ppt/notesMasters/notesMaster1.xml" Id="rId2"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1" /><Relationship Type="http://schemas.openxmlformats.org/officeDocument/2006/relationships/notesMaster" Target="/ppt/notesMasters/notesMaster1.xml" Id="rId2"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1" /><Relationship Type="http://schemas.openxmlformats.org/officeDocument/2006/relationships/notesMaster" Target="/ppt/notesMasters/notesMaster1.xml" Id="rId2"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1" /><Relationship Type="http://schemas.openxmlformats.org/officeDocument/2006/relationships/notesMaster" Target="/ppt/notesMasters/notesMaster1.xml" Id="rId2"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1" /><Relationship Type="http://schemas.openxmlformats.org/officeDocument/2006/relationships/notesMaster" Target="/ppt/notesMasters/notesMaster1.xml" Id="rId2"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1" /><Relationship Type="http://schemas.openxmlformats.org/officeDocument/2006/relationships/notesMaster" Target="/ppt/notesMasters/notesMaster1.xml" Id="rId2"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1" /><Relationship Type="http://schemas.openxmlformats.org/officeDocument/2006/relationships/notesMaster" Target="/ppt/notesMasters/notesMaster1.xml" Id="rId2"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1" /><Relationship Type="http://schemas.openxmlformats.org/officeDocument/2006/relationships/notesMaster" Target="/ppt/notesMasters/notesMaster1.xml" Id="rId2"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1" /><Relationship Type="http://schemas.openxmlformats.org/officeDocument/2006/relationships/notesMaster" Target="/ppt/notesMasters/notesMaster1.xml" Id="rId2"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1" /><Relationship Type="http://schemas.openxmlformats.org/officeDocument/2006/relationships/notesMaster" Target="/ppt/notesMasters/notesMaster1.xml" Id="rId2"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1" /><Relationship Type="http://schemas.openxmlformats.org/officeDocument/2006/relationships/notesMaster" Target="/ppt/notesMasters/notesMaster1.xml" Id="rId2"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1" /><Relationship Type="http://schemas.openxmlformats.org/officeDocument/2006/relationships/notesMaster" Target="/ppt/notesMasters/notesMaster1.xml" Id="rId2"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1" /><Relationship Type="http://schemas.openxmlformats.org/officeDocument/2006/relationships/notesMaster" Target="/ppt/notesMasters/notesMaster1.xml" Id="rId2"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1" /><Relationship Type="http://schemas.openxmlformats.org/officeDocument/2006/relationships/notesMaster" Target="/ppt/notesMasters/notesMaster1.xml" Id="rId2" /></Relationships>
</file>

<file path=ppt/notesSlides/notesSlide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10.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11.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1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1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1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2.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3.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4.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5.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6.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7.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notesSlides/notesSlide8.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pPr lvl="0"/>
            <a:endParaRPr lang="zh-CN" altLang="zh-CN" sz="2000">
              <a:solidFill>
                <a:srgbClr val="262626"/>
              </a:solidFill>
              <a:latin typeface="微软雅黑"/>
              <a:ea typeface="微软雅黑"/>
            </a:endParaRPr>
          </a:p>
        </p:txBody>
      </p:sp>
    </p:spTree>
  </p:cSld>
  <p:clrMapOvr>
    <a:masterClrMapping xmlns:a="http://schemas.openxmlformats.org/drawingml/2006/main"/>
  </p:clrMapOvr>
</p:notes>
</file>

<file path=ppt/notesSlides/notesSlide9.xml><?xml version="1.0" encoding="utf-8"?>
<p:notes xmlns:p="http://schemas.openxmlformats.org/presentationml/2006/main">
  <p:cSld>
    <p:spTree>
      <p:nvGrpSpPr>
        <p:cNvPr id="1" name=""/>
        <p:cNvGrpSpPr/>
        <p:nvPr/>
      </p:nvGrpSpPr>
      <p:grpSpPr>
        <a:xfrm xmlns:a="http://schemas.openxmlformats.org/drawingml/2006/main"/>
      </p:grpSpPr>
      <p:sp>
        <p:nvSpPr>
          <p:cNvPr id="2" name=""/>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endParaRPr lang="zh-CN" altLang="zh-CN"/>
          </a:p>
        </p:txBody>
      </p:sp>
    </p:spTree>
  </p:cSld>
  <p:clrMapOvr>
    <a:masterClrMapping xmlns:a="http://schemas.openxmlformats.org/drawingml/2006/main"/>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p:nvPr>
            <p:ph type="ctrTitle"/>
          </p:nvPr>
        </p:nvSpPr>
        <p:spPr>
          <a:xfrm>
            <a:off x="1524000" y="1122363"/>
            <a:ext cx="9144000" cy="2387600"/>
          </a:xfrm>
          <a:prstGeom prst="rect">
            <a:avLst/>
          </a:prstGeom>
        </p:spPr>
        <p:txBody>
          <a:bodyPr anchor="b"/>
          <a:lstStyle>
            <a:lvl1pPr lvl="0" algn="ctr">
              <a:defRPr sz="6000"/>
            </a:lvl1pPr>
          </a:lstStyle>
          <a:p>
            <a:r>
              <a:rPr lang="zh-CN" altLang="zh-CN"/>
              <a:t>单击此处编辑母版标题样式</a:t>
            </a:r>
          </a:p>
        </p:txBody>
      </p:sp>
      <p:sp>
        <p:nvSpPr>
          <p:cNvPr id="3" name="副标题 2"/>
          <p:cNvSpPr/>
          <p:nvPr>
            <p:ph type="subTitle" idx="1"/>
          </p:nvPr>
        </p:nvSpPr>
        <p:spPr>
          <a:xfrm>
            <a:off x="1524000" y="3602038"/>
            <a:ext cx="9144000" cy="1655762"/>
          </a:xfrm>
          <a:prstGeom prst="rect">
            <a:avLst/>
          </a:prstGeo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ltLang="zh-CN"/>
              <a:t>单击此处编辑母版副标题样式</a:t>
            </a:r>
          </a:p>
        </p:txBody>
      </p:sp>
      <p:sp>
        <p:nvSpPr>
          <p:cNvPr id="4" name="日期占位符 3"/>
          <p:cNvSpPr/>
          <p:nvPr>
            <p:ph type="dt" idx="10"/>
          </p:nvPr>
        </p:nvSpPr>
        <p:spPr>
          <a:prstGeom prst="rect">
            <a:avLst/>
          </a:prstGeom>
        </p:spPr>
        <p:txBody>
          <a:bodyPr/>
          <a:lstStyle/>
          <a:p>
            <a:fld id="{EF0FE220-C32E-4F4D-912C-0C0668A7A638}" type="datetimeFigureOut">
              <a:rPr lang="zh-CN" altLang="zh-CN"/>
              <a:t>2021/11/17</a:t>
            </a:fld>
            <a:endParaRPr lang="zh-CN" altLang="zh-CN"/>
          </a:p>
        </p:txBody>
      </p:sp>
      <p:sp>
        <p:nvSpPr>
          <p:cNvPr id="5" name="页脚占位符 4"/>
          <p:cNvSpPr/>
          <p:nvPr>
            <p:ph type="ftr" idx="11"/>
          </p:nvPr>
        </p:nvSpPr>
        <p:spPr>
          <a:prstGeom prst="rect">
            <a:avLst/>
          </a:prstGeom>
        </p:spPr>
        <p:txBody>
          <a:bodyPr/>
          <a:lstStyle/>
          <a:p>
            <a:endParaRPr lang="zh-CN" altLang="zh-CN"/>
          </a:p>
        </p:txBody>
      </p:sp>
      <p:sp>
        <p:nvSpPr>
          <p:cNvPr id="6" name="灯片编号占位符 5"/>
          <p:cNvSpPr/>
          <p:nvPr>
            <p:ph type="sldNum" idx="12"/>
          </p:nvPr>
        </p:nvSpPr>
        <p:spPr>
          <a:prstGeom prst="rect">
            <a:avLst/>
          </a:prstGeom>
        </p:spPr>
        <p:txBody>
          <a:bodyPr/>
          <a:lstStyle/>
          <a:p>
            <a:fld id="{2358791C-41B8-4536-A343-71287CB05D1F}" type="slidenum">
              <a:rPr lang="zh-CN" altLang="zh-CN"/>
              <a:t>‹#›</a:t>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p:nvPr>
            <p:ph type="title"/>
          </p:nvPr>
        </p:nvSpPr>
        <p:spPr>
          <a:prstGeom prst="rect">
            <a:avLst/>
          </a:prstGeom>
        </p:spPr>
        <p:txBody>
          <a:bodyPr/>
          <a:lstStyle/>
          <a:p>
            <a:r>
              <a:rPr lang="zh-CN" altLang="zh-CN"/>
              <a:t>单击此处编辑母版标题样式</a:t>
            </a:r>
          </a:p>
        </p:txBody>
      </p:sp>
      <p:sp>
        <p:nvSpPr>
          <p:cNvPr id="3" name="内容占位符 2"/>
          <p:cNvSpPr/>
          <p:nvPr>
            <p:ph idx="1"/>
          </p:nvPr>
        </p:nvSpPr>
        <p:spPr>
          <a:prstGeom prst="rect">
            <a:avLst/>
          </a:prstGeom>
        </p:spPr>
        <p:txBody>
          <a:bodyPr/>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
        <p:nvSpPr>
          <p:cNvPr id="4" name="日期占位符 3"/>
          <p:cNvSpPr/>
          <p:nvPr>
            <p:ph type="dt" idx="10"/>
          </p:nvPr>
        </p:nvSpPr>
        <p:spPr>
          <a:prstGeom prst="rect">
            <a:avLst/>
          </a:prstGeom>
        </p:spPr>
        <p:txBody>
          <a:bodyPr/>
          <a:lstStyle/>
          <a:p>
            <a:fld id="{EF0FE220-C32E-4F4D-912C-0C0668A7A638}" type="datetimeFigureOut">
              <a:rPr lang="zh-CN" altLang="zh-CN"/>
              <a:t>2021/11/17</a:t>
            </a:fld>
            <a:endParaRPr lang="zh-CN" altLang="zh-CN"/>
          </a:p>
        </p:txBody>
      </p:sp>
      <p:sp>
        <p:nvSpPr>
          <p:cNvPr id="5" name="页脚占位符 4"/>
          <p:cNvSpPr/>
          <p:nvPr>
            <p:ph type="ftr" idx="11"/>
          </p:nvPr>
        </p:nvSpPr>
        <p:spPr>
          <a:prstGeom prst="rect">
            <a:avLst/>
          </a:prstGeom>
        </p:spPr>
        <p:txBody>
          <a:bodyPr/>
          <a:lstStyle/>
          <a:p>
            <a:endParaRPr lang="zh-CN" altLang="zh-CN"/>
          </a:p>
        </p:txBody>
      </p:sp>
      <p:sp>
        <p:nvSpPr>
          <p:cNvPr id="6" name="灯片编号占位符 5"/>
          <p:cNvSpPr/>
          <p:nvPr>
            <p:ph type="sldNum" idx="12"/>
          </p:nvPr>
        </p:nvSpPr>
        <p:spPr>
          <a:prstGeom prst="rect">
            <a:avLst/>
          </a:prstGeom>
        </p:spPr>
        <p:txBody>
          <a:bodyPr/>
          <a:lstStyle/>
          <a:p>
            <a:fld id="{2358791C-41B8-4536-A343-71287CB05D1F}" type="slidenum">
              <a:rPr lang="zh-CN" altLang="zh-CN"/>
              <a:t>‹#›</a:t>
            </a:fld>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p:nvPr>
            <p:ph type="dt" idx="10"/>
          </p:nvPr>
        </p:nvSpPr>
        <p:spPr>
          <a:prstGeom prst="rect">
            <a:avLst/>
          </a:prstGeom>
        </p:spPr>
        <p:txBody>
          <a:bodyPr/>
          <a:lstStyle/>
          <a:p>
            <a:fld id="{EF0FE220-C32E-4F4D-912C-0C0668A7A638}" type="datetimeFigureOut">
              <a:rPr lang="zh-CN" altLang="zh-CN"/>
              <a:t>2021/11/17</a:t>
            </a:fld>
            <a:endParaRPr lang="zh-CN" altLang="zh-CN"/>
          </a:p>
        </p:txBody>
      </p:sp>
      <p:sp>
        <p:nvSpPr>
          <p:cNvPr id="3" name="页脚占位符 2"/>
          <p:cNvSpPr/>
          <p:nvPr>
            <p:ph type="ftr" idx="11"/>
          </p:nvPr>
        </p:nvSpPr>
        <p:spPr>
          <a:prstGeom prst="rect">
            <a:avLst/>
          </a:prstGeom>
        </p:spPr>
        <p:txBody>
          <a:bodyPr/>
          <a:lstStyle/>
          <a:p>
            <a:endParaRPr lang="zh-CN" altLang="zh-CN"/>
          </a:p>
        </p:txBody>
      </p:sp>
      <p:sp>
        <p:nvSpPr>
          <p:cNvPr id="4" name="灯片编号占位符 3"/>
          <p:cNvSpPr/>
          <p:nvPr>
            <p:ph type="sldNum" idx="12"/>
          </p:nvPr>
        </p:nvSpPr>
        <p:spPr>
          <a:prstGeom prst="rect">
            <a:avLst/>
          </a:prstGeom>
        </p:spPr>
        <p:txBody>
          <a:bodyPr/>
          <a:lstStyle/>
          <a:p>
            <a:fld id="{2358791C-41B8-4536-A343-71287CB05D1F}" type="slidenum">
              <a:rPr lang="zh-CN" altLang="zh-CN"/>
              <a:t>‹#›</a:t>
            </a:fld>
            <a:endParaRPr lang="zh-CN" altLang="zh-CN"/>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theme" Target="/ppt/slideMasters/theme/theme1.xml" Id="rId4"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alpha val="11000"/>
          </a:srgbClr>
        </a:solidFill>
      </p:bgPr>
    </p:bg>
    <p:spTree>
      <p:nvGrpSpPr>
        <p:cNvPr id="1" name=""/>
        <p:cNvGrpSpPr/>
        <p:nvPr/>
      </p:nvGrpSpPr>
      <p:grpSpPr>
        <a:xfrm>
          <a:off x="0" y="0"/>
          <a:ext cx="0" cy="0"/>
          <a:chOff x="0" y="0"/>
          <a:chExt cx="0" cy="0"/>
        </a:xfrm>
      </p:grpSpPr>
      <p:sp>
        <p:nvSpPr>
          <p:cNvPr id="2" name="标题占位符 1"/>
          <p:cNvSpPr/>
          <p:nvPr>
            <p:ph type="title"/>
          </p:nvPr>
        </p:nvSpPr>
        <p:spPr>
          <a:xfrm>
            <a:off x="838200" y="365125"/>
            <a:ext cx="10515600" cy="1325563"/>
          </a:xfrm>
          <a:prstGeom prst="rect">
            <a:avLst/>
          </a:prstGeom>
        </p:spPr>
        <p:txBody>
          <a:bodyPr vert="horz" lIns="91440" tIns="45720" rIns="91440" bIns="45720" anchor="ctr">
            <a:normAutofit/>
          </a:bodyPr>
          <a:lstStyle/>
          <a:p>
            <a:r>
              <a:rPr lang="zh-CN" altLang="zh-CN"/>
              <a:t>单击此处编辑母版标题样式</a:t>
            </a:r>
          </a:p>
        </p:txBody>
      </p:sp>
      <p:sp>
        <p:nvSpPr>
          <p:cNvPr id="3" name="文本占位符 2"/>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ltLang="zh-CN"/>
              <a:t>单击此处编辑母版文本样式</a:t>
            </a:r>
          </a:p>
          <a:p>
            <a:pPr lvl="1"/>
            <a:r>
              <a:rPr lang="zh-CN" altLang="zh-CN"/>
              <a:t>二级</a:t>
            </a:r>
          </a:p>
          <a:p>
            <a:pPr lvl="2"/>
            <a:r>
              <a:rPr lang="zh-CN" altLang="zh-CN"/>
              <a:t>三级</a:t>
            </a:r>
          </a:p>
          <a:p>
            <a:pPr lvl="3"/>
            <a:r>
              <a:rPr lang="zh-CN" altLang="zh-CN"/>
              <a:t>四级</a:t>
            </a:r>
          </a:p>
          <a:p>
            <a:pPr lvl="4"/>
            <a:r>
              <a:rPr lang="zh-CN" altLang="zh-CN"/>
              <a:t>五级</a:t>
            </a:r>
          </a:p>
        </p:txBody>
      </p:sp>
      <p:sp>
        <p:nvSpPr>
          <p:cNvPr id="4" name="日期占位符 3"/>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EF0FE220-C32E-4F4D-912C-0C0668A7A638}" type="datetimeFigureOut">
              <a:rPr lang="zh-CN" altLang="zh-CN"/>
              <a:t>2021/11/17</a:t>
            </a:fld>
            <a:endParaRPr lang="zh-CN" altLang="zh-CN"/>
          </a:p>
        </p:txBody>
      </p:sp>
      <p:sp>
        <p:nvSpPr>
          <p:cNvPr id="5" name="页脚占位符 4"/>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ltLang="zh-CN"/>
          </a:p>
        </p:txBody>
      </p:sp>
      <p:sp>
        <p:nvSpPr>
          <p:cNvPr id="6" name="灯片编号占位符 5"/>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2358791C-41B8-4536-A343-71287CB05D1F}" type="slidenum">
              <a:rPr lang="zh-CN" altLang="zh-CN"/>
              <a:t>‹#›</a:t>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Masters/theme/theme1.xml><?xml version="1.0" encoding="utf-8"?>
<a:theme xmlns:thm15="http://schemas.microsoft.com/office/thememl/2012/main"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xml" Id="rId2" /><Relationship Type="http://schemas.openxmlformats.org/officeDocument/2006/relationships/image" Target="/ppt/media/image.png" Id="rId3" /><Relationship Type="http://schemas.openxmlformats.org/officeDocument/2006/relationships/image" Target="/ppt/media/image2.png" Id="rId4" /><Relationship Type="http://schemas.openxmlformats.org/officeDocument/2006/relationships/image" Target="/ppt/media/image3.png" Id="rId5" /></Relationships>
</file>

<file path=ppt/slides/_rels/slide10.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0.xml" Id="rId2" /><Relationship Type="http://schemas.openxmlformats.org/officeDocument/2006/relationships/image" Target="/ppt/media/image14.png" Id="rId3" /></Relationships>
</file>

<file path=ppt/slides/_rels/slide11.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1.xml" Id="rId2" /><Relationship Type="http://schemas.openxmlformats.org/officeDocument/2006/relationships/image" Target="/ppt/media/image15.png" Id="rId3" /><Relationship Type="http://schemas.openxmlformats.org/officeDocument/2006/relationships/image" Target="/ppt/media/image16.png" Id="rId4" /></Relationships>
</file>

<file path=ppt/slides/_rels/slide12.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2.xml" Id="rId2" /><Relationship Type="http://schemas.openxmlformats.org/officeDocument/2006/relationships/image" Target="/ppt/media/image.jpg" Id="rId3" /></Relationships>
</file>

<file path=ppt/slides/_rels/slide1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3.xml" Id="rId2" /></Relationships>
</file>

<file path=ppt/slides/_rels/slide14.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14.xml" Id="rId2" /><Relationship Type="http://schemas.openxmlformats.org/officeDocument/2006/relationships/image" Target="/ppt/media/image.png" Id="rId3" /><Relationship Type="http://schemas.openxmlformats.org/officeDocument/2006/relationships/image" Target="/ppt/media/image2.png" Id="rId4" /><Relationship Type="http://schemas.openxmlformats.org/officeDocument/2006/relationships/image" Target="/ppt/media/image3.png" Id="rId5"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notesSlide" Target="/ppt/notesSlides/notesSlide2.xml" Id="rId2" /></Relationships>
</file>

<file path=ppt/slides/_rels/slide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3.xml" Id="rId2" /><Relationship Type="http://schemas.openxmlformats.org/officeDocument/2006/relationships/image" Target="/ppt/media/image4.png" Id="rId3" /></Relationships>
</file>

<file path=ppt/slides/_rels/slide4.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4.xml" Id="rId2" /><Relationship Type="http://schemas.openxmlformats.org/officeDocument/2006/relationships/image" Target="/ppt/media/image5.png" Id="rId3" /><Relationship Type="http://schemas.openxmlformats.org/officeDocument/2006/relationships/image" Target="/ppt/media/image6.png" Id="rId4" /><Relationship Type="http://schemas.openxmlformats.org/officeDocument/2006/relationships/image" Target="/ppt/media/image7.png" Id="rId5" /><Relationship Type="http://schemas.openxmlformats.org/officeDocument/2006/relationships/image" Target="/ppt/media/image8.png" Id="rId6" /></Relationships>
</file>

<file path=ppt/slides/_rels/slide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5.xml" Id="rId2" /><Relationship Type="http://schemas.openxmlformats.org/officeDocument/2006/relationships/image" Target="/ppt/media/image9.png" Id="rId3" /></Relationships>
</file>

<file path=ppt/slides/_rels/slide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6.xml" Id="rId2" /></Relationships>
</file>

<file path=ppt/slides/_rels/slide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7.xml" Id="rId2" /><Relationship Type="http://schemas.openxmlformats.org/officeDocument/2006/relationships/image" Target="/ppt/media/image10.png" Id="rId3" /><Relationship Type="http://schemas.openxmlformats.org/officeDocument/2006/relationships/image" Target="/ppt/media/image11.png" Id="rId4" /></Relationships>
</file>

<file path=ppt/slides/_rels/slide8.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8.xml" Id="rId2" /><Relationship Type="http://schemas.openxmlformats.org/officeDocument/2006/relationships/image" Target="/ppt/media/image12.png" Id="rId3" /><Relationship Type="http://schemas.openxmlformats.org/officeDocument/2006/relationships/image" Target="/ppt/media/image13.png" Id="rId4" /></Relationships>
</file>

<file path=ppt/slides/_rels/slide9.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9.xml" Id="rId2"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rot="0" flipH="0" flipV="0">
            <a:off x="7829947" y="1298581"/>
            <a:ext cx="3647948" cy="5559419"/>
            <a:chOff x="5879976" y="1700808"/>
            <a:chExt cx="4913979" cy="7488832"/>
          </a:xfrm>
        </p:grpSpPr>
        <p:pic>
          <p:nvPicPr>
            <p:cNvPr id="15" name="图片 14"/>
            <p:cNvPicPr>
              <a:picLocks noChangeAspect="1"/>
            </p:cNvPicPr>
            <p:nvPr/>
          </p:nvPicPr>
          <p:blipFill rotWithShape="1">
            <a:blip r:embed="rId3"/>
            <a:srcRect l="43098" t="12578" r="25277" b="22013"/>
            <a:stretch/>
          </p:blipFill>
          <p:spPr>
            <a:xfrm>
              <a:off x="5879976" y="1700808"/>
              <a:ext cx="4913979" cy="7488832"/>
            </a:xfrm>
            <a:prstGeom prst="rect">
              <a:avLst/>
            </a:prstGeom>
          </p:spPr>
        </p:pic>
        <p:sp>
          <p:nvSpPr>
            <p:cNvPr id="16" name="矩形: 圆角 15"/>
            <p:cNvSpPr/>
            <p:nvPr/>
          </p:nvSpPr>
          <p:spPr>
            <a:xfrm rot="978274">
              <a:off x="6587248" y="5302628"/>
              <a:ext cx="72008" cy="432048"/>
            </a:xfrm>
            <a:prstGeom prst="roundRect">
              <a:avLst/>
            </a:prstGeom>
            <a:solidFill>
              <a:srgbClr val="111111"/>
            </a:solidFill>
            <a:ln>
              <a:noFill/>
            </a:ln>
          </p:spPr>
          <p:txBody>
            <a:bodyPr anchor="ctr"/>
            <a:lstStyle/>
            <a:p>
              <a:pPr algn="ctr">
                <a:lnSpc>
                  <a:spcPct val="130000"/>
                </a:lnSpc>
              </a:pPr>
              <a:endParaRPr lang="zh-CN" altLang="zh-CN">
                <a:solidFill>
                  <a:schemeClr val="lt1"/>
                </a:solidFill>
                <a:latin typeface="微软雅黑"/>
                <a:ea typeface="微软雅黑"/>
              </a:endParaRPr>
            </a:p>
          </p:txBody>
        </p:sp>
      </p:grpSp>
      <p:sp>
        <p:nvSpPr>
          <p:cNvPr id="22" name="矩形: 圆角 21"/>
          <p:cNvSpPr/>
          <p:nvPr/>
        </p:nvSpPr>
        <p:spPr>
          <a:xfrm>
            <a:off x="839416" y="1196752"/>
            <a:ext cx="10513168" cy="101829"/>
          </a:xfrm>
          <a:prstGeom prst="roundRect">
            <a:avLst>
              <a:gd name="adj" fmla="val 50000"/>
            </a:avLst>
          </a:prstGeom>
          <a:noFill/>
          <a:ln w="12700">
            <a:solidFill>
              <a:schemeClr val="tx1"/>
            </a:solidFill>
            <a:prstDash val="solid"/>
            <a:miter/>
          </a:ln>
        </p:spPr>
        <p:txBody>
          <a:bodyPr anchor="ctr"/>
          <a:lstStyle/>
          <a:p>
            <a:pPr algn="ctr">
              <a:lnSpc>
                <a:spcPct val="130000"/>
              </a:lnSpc>
            </a:pPr>
            <a:endParaRPr lang="zh-CN" altLang="zh-CN">
              <a:solidFill>
                <a:schemeClr val="lt1"/>
              </a:solidFill>
              <a:latin typeface="微软雅黑"/>
              <a:ea typeface="微软雅黑"/>
            </a:endParaRPr>
          </a:p>
        </p:txBody>
      </p:sp>
      <p:grpSp>
        <p:nvGrpSpPr>
          <p:cNvPr id="55" name="组合 54"/>
          <p:cNvGrpSpPr/>
          <p:nvPr/>
        </p:nvGrpSpPr>
        <p:grpSpPr>
          <a:xfrm rot="0" flipH="0" flipV="0">
            <a:off x="754448" y="493645"/>
            <a:ext cx="6548366" cy="806450"/>
            <a:chOff x="928316" y="493645"/>
            <a:chExt cx="2162237" cy="806450"/>
          </a:xfrm>
        </p:grpSpPr>
        <p:sp>
          <p:nvSpPr>
            <p:cNvPr id="23" name="文本框 22"/>
            <p:cNvSpPr txBox="1"/>
            <p:nvPr/>
          </p:nvSpPr>
          <p:spPr>
            <a:xfrm rot="0">
              <a:off x="953955" y="493662"/>
              <a:ext cx="1584176" cy="806450"/>
            </a:xfrm>
            <a:prstGeom prst="rect">
              <a:avLst/>
            </a:prstGeom>
            <a:noFill/>
          </p:spPr>
          <p:txBody>
            <a:bodyPr wrap="square">
              <a:spAutoFit/>
            </a:bodyPr>
            <a:lstStyle/>
            <a:p>
              <a:pPr lvl="0">
                <a:lnSpc>
                  <a:spcPct val="130000"/>
                </a:lnSpc>
              </a:pPr>
              <a:r>
                <a:rPr lang="en-US" altLang="en-US">
                  <a:latin typeface="微软雅黑"/>
                  <a:ea typeface="微软雅黑"/>
                </a:rPr>
                <a:t>Introduction to Machine Learning(CS182)</a:t>
              </a:r>
            </a:p>
          </p:txBody>
        </p:sp>
        <p:grpSp>
          <p:nvGrpSpPr>
            <p:cNvPr id="28" name="组合 27"/>
            <p:cNvGrpSpPr/>
            <p:nvPr/>
          </p:nvGrpSpPr>
          <p:grpSpPr>
            <a:xfrm>
              <a:off x="2544748" y="530450"/>
              <a:ext cx="308327" cy="306262"/>
              <a:chOff x="2544748" y="530450"/>
              <a:chExt cx="308327" cy="306262"/>
            </a:xfrm>
          </p:grpSpPr>
          <p:sp>
            <p:nvSpPr>
              <p:cNvPr id="24" name="矩形 23"/>
              <p:cNvSpPr/>
              <p:nvPr/>
            </p:nvSpPr>
            <p:spPr>
              <a:xfrm>
                <a:off x="2544748" y="692696"/>
                <a:ext cx="45719" cy="144016"/>
              </a:xfrm>
              <a:prstGeom prst="rect">
                <a:avLst/>
              </a:prstGeom>
              <a:solidFill>
                <a:schemeClr val="tx1">
                  <a:lumMod val="65000"/>
                  <a:lumOff val="35000"/>
                </a:schemeClr>
              </a:solid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25" name="矩形 24"/>
              <p:cNvSpPr/>
              <p:nvPr/>
            </p:nvSpPr>
            <p:spPr>
              <a:xfrm>
                <a:off x="2633476" y="620688"/>
                <a:ext cx="45719" cy="216024"/>
              </a:xfrm>
              <a:prstGeom prst="rect">
                <a:avLst/>
              </a:prstGeom>
              <a:solidFill>
                <a:schemeClr val="tx1">
                  <a:lumMod val="85000"/>
                  <a:lumOff val="15000"/>
                </a:schemeClr>
              </a:solid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26" name="矩形 25"/>
              <p:cNvSpPr/>
              <p:nvPr/>
            </p:nvSpPr>
            <p:spPr>
              <a:xfrm>
                <a:off x="2722204" y="620688"/>
                <a:ext cx="45719" cy="216024"/>
              </a:xfrm>
              <a:prstGeom prst="rect">
                <a:avLst/>
              </a:prstGeom>
              <a:solidFill>
                <a:schemeClr val="tx1">
                  <a:lumMod val="65000"/>
                  <a:lumOff val="35000"/>
                </a:schemeClr>
              </a:solid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27" name="矩形 26"/>
              <p:cNvSpPr/>
              <p:nvPr/>
            </p:nvSpPr>
            <p:spPr>
              <a:xfrm>
                <a:off x="2807356" y="530450"/>
                <a:ext cx="45719" cy="306262"/>
              </a:xfrm>
              <a:prstGeom prst="rect">
                <a:avLst/>
              </a:prstGeom>
              <a:solidFill>
                <a:schemeClr val="tx1">
                  <a:lumMod val="95000"/>
                  <a:lumOff val="5000"/>
                </a:schemeClr>
              </a:solidFill>
              <a:ln>
                <a:noFill/>
              </a:ln>
            </p:spPr>
            <p:txBody>
              <a:bodyPr anchor="ctr"/>
              <a:lstStyle/>
              <a:p>
                <a:pPr algn="ctr">
                  <a:lnSpc>
                    <a:spcPct val="130000"/>
                  </a:lnSpc>
                </a:pPr>
                <a:endParaRPr lang="zh-CN" altLang="zh-CN">
                  <a:solidFill>
                    <a:schemeClr val="lt1"/>
                  </a:solidFill>
                  <a:latin typeface="微软雅黑"/>
                  <a:ea typeface="微软雅黑"/>
                </a:endParaRPr>
              </a:p>
            </p:txBody>
          </p:sp>
        </p:grpSp>
        <p:sp>
          <p:nvSpPr>
            <p:cNvPr id="29" name="矩形: 圆角 28"/>
            <p:cNvSpPr/>
            <p:nvPr/>
          </p:nvSpPr>
          <p:spPr>
            <a:xfrm rot="0">
              <a:off x="928316" y="497247"/>
              <a:ext cx="2162237" cy="446522"/>
            </a:xfrm>
            <a:prstGeom prst="roundRect">
              <a:avLst>
                <a:gd name="adj" fmla="val 50000"/>
              </a:avLst>
            </a:prstGeom>
            <a:noFill/>
            <a:ln w="12700">
              <a:solidFill>
                <a:schemeClr val="tx1"/>
              </a:solidFill>
              <a:prstDash val="solid"/>
              <a:miter/>
            </a:ln>
          </p:spPr>
          <p:txBody>
            <a:bodyPr anchor="ctr"/>
            <a:lstStyle/>
            <a:p>
              <a:pPr algn="ctr">
                <a:lnSpc>
                  <a:spcPct val="130000"/>
                </a:lnSpc>
              </a:pPr>
              <a:endParaRPr lang="zh-CN" altLang="zh-CN">
                <a:solidFill>
                  <a:srgbClr val="FFFFFF"/>
                </a:solidFill>
                <a:latin typeface="微软雅黑"/>
                <a:ea typeface="微软雅黑"/>
              </a:endParaRPr>
            </a:p>
          </p:txBody>
        </p:sp>
      </p:grpSp>
      <p:sp>
        <p:nvSpPr>
          <p:cNvPr id="30" name="文本框 29"/>
          <p:cNvSpPr txBox="1"/>
          <p:nvPr/>
        </p:nvSpPr>
        <p:spPr>
          <a:xfrm rot="0" flipH="0" flipV="0">
            <a:off x="9675446" y="358558"/>
            <a:ext cx="1677138" cy="723900"/>
          </a:xfrm>
          <a:prstGeom prst="rect">
            <a:avLst/>
          </a:prstGeom>
          <a:noFill/>
        </p:spPr>
        <p:txBody>
          <a:bodyPr wrap="square">
            <a:spAutoFit/>
          </a:bodyPr>
          <a:lstStyle/>
          <a:p>
            <a:pPr lvl="0">
              <a:lnSpc>
                <a:spcPct val="130000"/>
              </a:lnSpc>
            </a:pPr>
            <a:r>
              <a:rPr lang="en-US" altLang="en-US" sz="3200" b="1">
                <a:solidFill>
                  <a:srgbClr val="FD6E11"/>
                </a:solidFill>
                <a:latin typeface="微软雅黑"/>
                <a:ea typeface="微软雅黑"/>
              </a:rPr>
              <a:t>Project </a:t>
            </a:r>
          </a:p>
        </p:txBody>
      </p:sp>
      <p:sp>
        <p:nvSpPr>
          <p:cNvPr id="32" name="文本框 31"/>
          <p:cNvSpPr txBox="1"/>
          <p:nvPr/>
        </p:nvSpPr>
        <p:spPr>
          <a:xfrm rot="0" flipH="0" flipV="0">
            <a:off x="754448" y="1894219"/>
            <a:ext cx="8242300" cy="2470150"/>
          </a:xfrm>
          <a:prstGeom prst="rect">
            <a:avLst/>
          </a:prstGeom>
          <a:noFill/>
        </p:spPr>
        <p:txBody>
          <a:bodyPr wrap="square">
            <a:spAutoFit/>
          </a:bodyPr>
          <a:lstStyle/>
          <a:p>
            <a:pPr lvl="0">
              <a:lnSpc>
                <a:spcPct val="130000"/>
              </a:lnSpc>
            </a:pPr>
            <a:r>
              <a:rPr lang="en-US" altLang="en-US" sz="6000" b="1">
                <a:latin typeface="微软雅黑"/>
                <a:ea typeface="微软雅黑"/>
              </a:rPr>
              <a:t>Sentiment analysis of bullet screen</a:t>
            </a:r>
          </a:p>
        </p:txBody>
      </p:sp>
      <p:sp>
        <p:nvSpPr>
          <p:cNvPr id="44" name="圆: 空心 43"/>
          <p:cNvSpPr/>
          <p:nvPr/>
        </p:nvSpPr>
        <p:spPr>
          <a:xfrm rot="926637" flipH="0" flipV="0">
            <a:off x="7992296" y="1894219"/>
            <a:ext cx="434654" cy="434654"/>
          </a:xfrm>
          <a:prstGeom prst="donut">
            <a:avLst>
              <a:gd name="adj" fmla="val 27285"/>
            </a:avLst>
          </a:prstGeom>
          <a:gradFill flip="none" rotWithShape="1">
            <a:gsLst>
              <a:gs pos="0">
                <a:schemeClr val="accent1">
                  <a:lumMod val="5000"/>
                  <a:lumOff val="95000"/>
                </a:schemeClr>
              </a:gs>
              <a:gs pos="74000">
                <a:srgbClr val="FD6E11"/>
              </a:gs>
              <a:gs pos="83000">
                <a:srgbClr val="FD6E11"/>
              </a:gs>
              <a:gs pos="100000">
                <a:srgbClr val="FD6E11"/>
              </a:gs>
            </a:gsLst>
            <a:lin ang="13500000" scaled="1"/>
          </a:gradFill>
          <a:ln>
            <a:noFill/>
          </a:ln>
        </p:spPr>
        <p:txBody>
          <a:bodyPr anchor="ctr"/>
          <a:lstStyle/>
          <a:p>
            <a:pPr algn="ctr">
              <a:lnSpc>
                <a:spcPct val="130000"/>
              </a:lnSpc>
            </a:pPr>
            <a:endParaRPr lang="zh-CN" altLang="zh-CN">
              <a:solidFill>
                <a:schemeClr val="tx1"/>
              </a:solidFill>
              <a:latin typeface="微软雅黑"/>
              <a:ea typeface="微软雅黑"/>
            </a:endParaRPr>
          </a:p>
        </p:txBody>
      </p:sp>
      <p:grpSp>
        <p:nvGrpSpPr>
          <p:cNvPr id="45" name="组合 44"/>
          <p:cNvGrpSpPr/>
          <p:nvPr/>
        </p:nvGrpSpPr>
        <p:grpSpPr>
          <a:xfrm>
            <a:off x="981071" y="4796260"/>
            <a:ext cx="4802452" cy="575650"/>
            <a:chOff x="1274589" y="5747290"/>
            <a:chExt cx="4802452" cy="575650"/>
          </a:xfrm>
        </p:grpSpPr>
        <p:grpSp>
          <p:nvGrpSpPr>
            <p:cNvPr id="46" name="组合 45"/>
            <p:cNvGrpSpPr/>
            <p:nvPr/>
          </p:nvGrpSpPr>
          <p:grpSpPr>
            <a:xfrm>
              <a:off x="1274589" y="5747290"/>
              <a:ext cx="359554" cy="359554"/>
              <a:chOff x="1274589" y="5761324"/>
              <a:chExt cx="359554" cy="359554"/>
            </a:xfrm>
          </p:grpSpPr>
          <p:sp>
            <p:nvSpPr>
              <p:cNvPr id="48" name="椭圆 47"/>
              <p:cNvSpPr/>
              <p:nvPr/>
            </p:nvSpPr>
            <p:spPr>
              <a:xfrm>
                <a:off x="1274589" y="5761324"/>
                <a:ext cx="359554" cy="359554"/>
              </a:xfrm>
              <a:prstGeom prst="ellipse">
                <a:avLst/>
              </a:prstGeom>
              <a:gradFill>
                <a:gsLst>
                  <a:gs pos="0">
                    <a:schemeClr val="accent2">
                      <a:lumMod val="40000"/>
                      <a:lumOff val="60000"/>
                    </a:schemeClr>
                  </a:gs>
                  <a:gs pos="52000">
                    <a:srgbClr val="FD6E11"/>
                  </a:gs>
                  <a:gs pos="83000">
                    <a:srgbClr val="FD6E11"/>
                  </a:gs>
                  <a:gs pos="100000">
                    <a:srgbClr val="FD6E11"/>
                  </a:gs>
                </a:gsLst>
                <a:lin ang="8100000" scaled="1"/>
              </a:gradFill>
              <a:ln>
                <a:noFill/>
              </a:ln>
              <a:effectLst>
                <a:outerShdw blurRad="50800" dist="38100" dir="8100000" algn="tr" rotWithShape="0">
                  <a:srgbClr val="000000">
                    <a:alpha val="40000"/>
                  </a:srgbClr>
                </a:outerShdw>
              </a:effectLst>
            </p:spPr>
            <p:txBody>
              <a:bodyPr anchor="ctr"/>
              <a:lstStyle/>
              <a:p>
                <a:pPr algn="ctr">
                  <a:lnSpc>
                    <a:spcPct val="130000"/>
                  </a:lnSpc>
                </a:pPr>
                <a:endParaRPr lang="zh-CN" altLang="zh-CN">
                  <a:solidFill>
                    <a:schemeClr val="lt1"/>
                  </a:solidFill>
                  <a:latin typeface="微软雅黑"/>
                  <a:ea typeface="微软雅黑"/>
                </a:endParaRPr>
              </a:p>
            </p:txBody>
          </p:sp>
          <p:pic>
            <p:nvPicPr>
              <p:cNvPr id="49" name="图片 48"/>
              <p:cNvPicPr>
                <a:picLocks noChangeAspect="1"/>
              </p:cNvPicPr>
              <p:nvPr/>
            </p:nvPicPr>
            <p:blipFill>
              <a:blip r:embed="rId4"/>
              <a:stretch/>
            </p:blipFill>
            <p:spPr>
              <a:xfrm>
                <a:off x="1346354" y="5837653"/>
                <a:ext cx="216024" cy="206896"/>
              </a:xfrm>
              <a:prstGeom prst="rect">
                <a:avLst/>
              </a:prstGeom>
            </p:spPr>
          </p:pic>
        </p:grpSp>
        <p:sp>
          <p:nvSpPr>
            <p:cNvPr id="47" name="文本框 46"/>
            <p:cNvSpPr txBox="1"/>
            <p:nvPr/>
          </p:nvSpPr>
          <p:spPr>
            <a:xfrm rot="0" flipH="0" flipV="0">
              <a:off x="1634143" y="5757790"/>
              <a:ext cx="4442898" cy="565150"/>
            </a:xfrm>
            <a:prstGeom prst="rect">
              <a:avLst/>
            </a:prstGeom>
            <a:noFill/>
          </p:spPr>
          <p:txBody>
            <a:bodyPr wrap="square">
              <a:spAutoFit/>
            </a:bodyPr>
            <a:lstStyle/>
            <a:p>
              <a:pPr lvl="0">
                <a:lnSpc>
                  <a:spcPct val="130000"/>
                </a:lnSpc>
              </a:pPr>
              <a:r>
                <a:rPr lang="zh-CN" altLang="zh-CN" sz="2400" b="1">
                  <a:solidFill>
                    <a:srgbClr val="595959"/>
                  </a:solidFill>
                  <a:latin typeface="微软雅黑"/>
                  <a:ea typeface="微软雅黑"/>
                </a:rPr>
                <a:t>汇报人：王柯皓</a:t>
              </a:r>
              <a:r>
                <a:rPr lang="en-US" altLang="en-US" sz="2400" b="1">
                  <a:solidFill>
                    <a:srgbClr val="595959"/>
                  </a:solidFill>
                  <a:latin typeface="微软雅黑"/>
                  <a:ea typeface="微软雅黑"/>
                </a:rPr>
                <a:t> </a:t>
              </a:r>
              <a:r>
                <a:rPr lang="zh-CN" altLang="zh-CN" sz="2400" b="1">
                  <a:solidFill>
                    <a:srgbClr val="595959"/>
                  </a:solidFill>
                  <a:latin typeface="微软雅黑"/>
                  <a:ea typeface="微软雅黑"/>
                </a:rPr>
                <a:t>于曾旭</a:t>
              </a:r>
              <a:r>
                <a:rPr lang="en-US" altLang="en-US" sz="2400" b="1">
                  <a:solidFill>
                    <a:srgbClr val="595959"/>
                  </a:solidFill>
                  <a:latin typeface="微软雅黑"/>
                  <a:ea typeface="微软雅黑"/>
                </a:rPr>
                <a:t> </a:t>
              </a:r>
              <a:r>
                <a:rPr lang="zh-CN" altLang="zh-CN" sz="2400" b="1">
                  <a:solidFill>
                    <a:srgbClr val="595959"/>
                  </a:solidFill>
                  <a:latin typeface="微软雅黑"/>
                  <a:ea typeface="微软雅黑"/>
                </a:rPr>
                <a:t>吴子阳</a:t>
              </a:r>
            </a:p>
          </p:txBody>
        </p:sp>
      </p:grpSp>
      <p:grpSp>
        <p:nvGrpSpPr>
          <p:cNvPr id="50" name="组合 49"/>
          <p:cNvGrpSpPr/>
          <p:nvPr/>
        </p:nvGrpSpPr>
        <p:grpSpPr>
          <a:xfrm rot="0" flipH="0" flipV="0">
            <a:off x="981071" y="5544628"/>
            <a:ext cx="3642504" cy="575650"/>
            <a:chOff x="3420779" y="5755866"/>
            <a:chExt cx="3642504" cy="575650"/>
          </a:xfrm>
        </p:grpSpPr>
        <p:sp>
          <p:nvSpPr>
            <p:cNvPr id="51" name="文本框 50"/>
            <p:cNvSpPr txBox="1"/>
            <p:nvPr/>
          </p:nvSpPr>
          <p:spPr>
            <a:xfrm rot="0" flipH="0" flipV="0">
              <a:off x="3780333" y="5766366"/>
              <a:ext cx="3282950" cy="565150"/>
            </a:xfrm>
            <a:prstGeom prst="rect">
              <a:avLst/>
            </a:prstGeom>
            <a:noFill/>
          </p:spPr>
          <p:txBody>
            <a:bodyPr wrap="square">
              <a:spAutoFit/>
            </a:bodyPr>
            <a:lstStyle/>
            <a:p>
              <a:pPr lvl="0">
                <a:lnSpc>
                  <a:spcPct val="130000"/>
                </a:lnSpc>
              </a:pPr>
              <a:r>
                <a:rPr lang="zh-CN" altLang="zh-CN" sz="2400" b="1">
                  <a:solidFill>
                    <a:srgbClr val="595959"/>
                  </a:solidFill>
                  <a:latin typeface="微软雅黑"/>
                  <a:ea typeface="微软雅黑"/>
                </a:rPr>
                <a:t>时间：</a:t>
              </a:r>
              <a:r>
                <a:rPr lang="en-US" altLang="en-US" sz="2400" b="1">
                  <a:solidFill>
                    <a:srgbClr val="595959"/>
                  </a:solidFill>
                  <a:latin typeface="微软雅黑"/>
                  <a:ea typeface="微软雅黑"/>
                </a:rPr>
                <a:t>2024</a:t>
              </a:r>
              <a:r>
                <a:rPr lang="zh-CN" altLang="zh-CN" sz="2400" b="1">
                  <a:solidFill>
                    <a:srgbClr val="595959"/>
                  </a:solidFill>
                  <a:latin typeface="微软雅黑"/>
                  <a:ea typeface="微软雅黑"/>
                </a:rPr>
                <a:t>年</a:t>
              </a:r>
              <a:r>
                <a:rPr lang="en-US" altLang="en-US" sz="2400" b="1">
                  <a:solidFill>
                    <a:srgbClr val="595959"/>
                  </a:solidFill>
                  <a:latin typeface="微软雅黑"/>
                  <a:ea typeface="微软雅黑"/>
                </a:rPr>
                <a:t>1</a:t>
              </a:r>
              <a:r>
                <a:rPr lang="zh-CN" altLang="zh-CN" sz="2400" b="1">
                  <a:solidFill>
                    <a:srgbClr val="595959"/>
                  </a:solidFill>
                  <a:latin typeface="微软雅黑"/>
                  <a:ea typeface="微软雅黑"/>
                </a:rPr>
                <a:t>月</a:t>
              </a:r>
              <a:r>
                <a:rPr lang="en-US" altLang="en-US" sz="2400" b="1">
                  <a:solidFill>
                    <a:srgbClr val="595959"/>
                  </a:solidFill>
                  <a:latin typeface="微软雅黑"/>
                  <a:ea typeface="微软雅黑"/>
                </a:rPr>
                <a:t>4</a:t>
              </a:r>
              <a:r>
                <a:rPr lang="zh-CN" altLang="zh-CN" sz="2400" b="1">
                  <a:solidFill>
                    <a:srgbClr val="595959"/>
                  </a:solidFill>
                  <a:latin typeface="微软雅黑"/>
                  <a:ea typeface="微软雅黑"/>
                </a:rPr>
                <a:t>日</a:t>
              </a:r>
            </a:p>
          </p:txBody>
        </p:sp>
        <p:grpSp>
          <p:nvGrpSpPr>
            <p:cNvPr id="52" name="组合 51"/>
            <p:cNvGrpSpPr/>
            <p:nvPr/>
          </p:nvGrpSpPr>
          <p:grpSpPr>
            <a:xfrm>
              <a:off x="3420779" y="5755866"/>
              <a:ext cx="359554" cy="359554"/>
              <a:chOff x="3420779" y="5755866"/>
              <a:chExt cx="359554" cy="359554"/>
            </a:xfrm>
          </p:grpSpPr>
          <p:sp>
            <p:nvSpPr>
              <p:cNvPr id="53" name="椭圆 52"/>
              <p:cNvSpPr/>
              <p:nvPr/>
            </p:nvSpPr>
            <p:spPr>
              <a:xfrm>
                <a:off x="3420779" y="5755866"/>
                <a:ext cx="359554" cy="359554"/>
              </a:xfrm>
              <a:prstGeom prst="ellipse">
                <a:avLst/>
              </a:prstGeom>
              <a:gradFill>
                <a:gsLst>
                  <a:gs pos="0">
                    <a:schemeClr val="accent2">
                      <a:lumMod val="40000"/>
                      <a:lumOff val="60000"/>
                    </a:schemeClr>
                  </a:gs>
                  <a:gs pos="52000">
                    <a:srgbClr val="FD6E11"/>
                  </a:gs>
                  <a:gs pos="83000">
                    <a:srgbClr val="FD6E11"/>
                  </a:gs>
                  <a:gs pos="100000">
                    <a:srgbClr val="FD6E11"/>
                  </a:gs>
                </a:gsLst>
                <a:lin ang="8100000" scaled="1"/>
              </a:gradFill>
              <a:ln>
                <a:noFill/>
              </a:ln>
              <a:effectLst>
                <a:outerShdw blurRad="50800" dist="38100" dir="8100000" algn="tr" rotWithShape="0">
                  <a:srgbClr val="000000">
                    <a:alpha val="40000"/>
                  </a:srgbClr>
                </a:outerShdw>
              </a:effectLst>
            </p:spPr>
            <p:txBody>
              <a:bodyPr anchor="ctr"/>
              <a:lstStyle/>
              <a:p>
                <a:pPr algn="ctr">
                  <a:lnSpc>
                    <a:spcPct val="130000"/>
                  </a:lnSpc>
                </a:pPr>
                <a:endParaRPr lang="zh-CN" altLang="zh-CN">
                  <a:solidFill>
                    <a:schemeClr val="lt1"/>
                  </a:solidFill>
                  <a:latin typeface="微软雅黑"/>
                  <a:ea typeface="微软雅黑"/>
                </a:endParaRPr>
              </a:p>
            </p:txBody>
          </p:sp>
          <p:pic>
            <p:nvPicPr>
              <p:cNvPr id="54" name="图片 53"/>
              <p:cNvPicPr>
                <a:picLocks noChangeAspect="1"/>
              </p:cNvPicPr>
              <p:nvPr/>
            </p:nvPicPr>
            <p:blipFill>
              <a:blip r:embed="rId5"/>
              <a:stretch/>
            </p:blipFill>
            <p:spPr>
              <a:xfrm>
                <a:off x="3496053" y="5839283"/>
                <a:ext cx="209006" cy="192720"/>
              </a:xfrm>
              <a:prstGeom prst="rect">
                <a:avLst/>
              </a:prstGeom>
            </p:spPr>
          </p:pic>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0" flipH="0" flipV="0">
            <a:off x="391896" y="200908"/>
            <a:ext cx="5372100" cy="882650"/>
          </a:xfrm>
          <a:prstGeom prst="rect">
            <a:avLst/>
          </a:prstGeom>
          <a:noFill/>
        </p:spPr>
        <p:txBody>
          <a:bodyPr wrap="square">
            <a:spAutoFit/>
          </a:bodyPr>
          <a:lstStyle/>
          <a:p>
            <a:pPr lvl="0">
              <a:lnSpc>
                <a:spcPct val="130000"/>
              </a:lnSpc>
            </a:pPr>
            <a:r>
              <a:rPr lang="en-US" altLang="en-US" sz="4000" b="1">
                <a:solidFill>
                  <a:srgbClr val="222226"/>
                </a:solidFill>
                <a:highlight>
                  <a:srgbClr val="FFFFFF"/>
                </a:highlight>
                <a:latin typeface="Microsoft YaHei"/>
                <a:ea typeface="Microsoft YaHei"/>
              </a:rPr>
              <a:t>05. </a:t>
            </a:r>
            <a:r>
              <a:rPr lang="zh-CN" altLang="zh-CN" sz="4000" b="1">
                <a:solidFill>
                  <a:srgbClr val="222226"/>
                </a:solidFill>
                <a:highlight>
                  <a:srgbClr val="FFFFFF"/>
                </a:highlight>
                <a:latin typeface="Microsoft YaHei"/>
                <a:ea typeface="Microsoft YaHei"/>
              </a:rPr>
              <a:t>GRU</a:t>
            </a:r>
          </a:p>
        </p:txBody>
      </p:sp>
      <p:pic>
        <p:nvPicPr>
          <p:cNvPr id="4" name=""/>
          <p:cNvPicPr>
            <a:picLocks noChangeAspect="1"/>
          </p:cNvPicPr>
          <p:nvPr/>
        </p:nvPicPr>
        <p:blipFill>
          <a:blip r:embed="rId3"/>
          <a:stretch/>
        </p:blipFill>
        <p:spPr>
          <a:xfrm rot="0" flipH="0" flipV="0">
            <a:off x="6500708" y="1586250"/>
            <a:ext cx="5422900" cy="3860800"/>
          </a:xfrm>
          <a:prstGeom prst="rect">
            <a:avLst/>
          </a:prstGeom>
          <a:ln w="12700">
            <a:solidFill>
              <a:srgbClr val="000000"/>
            </a:solidFill>
          </a:ln>
        </p:spPr>
      </p:pic>
      <p:sp>
        <p:nvSpPr>
          <p:cNvPr id="5" name=""/>
          <p:cNvSpPr txBox="1"/>
          <p:nvPr/>
        </p:nvSpPr>
        <p:spPr>
          <a:xfrm rot="0" flipH="0" flipV="0">
            <a:off x="391896" y="1627526"/>
            <a:ext cx="5937250" cy="3778250"/>
          </a:xfrm>
          <a:prstGeom prst="rect">
            <a:avLst/>
          </a:prstGeom>
          <a:ln w="6350">
            <a:prstDash val="solid"/>
          </a:ln>
        </p:spPr>
        <p:txBody>
          <a:bodyPr>
            <a:spAutoFit/>
          </a:bodyPr>
          <a:lstStyle/>
          <a:p>
            <a:pPr lvl="0"/>
            <a:r>
              <a:rPr lang="en-US" altLang="en-US" sz="2800">
                <a:latin typeface="Microsoft YaHei"/>
                <a:ea typeface="Microsoft YaHei"/>
              </a:rPr>
              <a:t>Pro:the model is simple, with fewer parameters, faster training and higher efficiency.</a:t>
            </a:r>
          </a:p>
          <a:p>
            <a:pPr lvl="0"/>
            <a:endParaRPr lang="en-US" altLang="en-US" sz="2800">
              <a:latin typeface="Microsoft YaHei"/>
              <a:ea typeface="Microsoft YaHei"/>
            </a:endParaRPr>
          </a:p>
          <a:p>
            <a:pPr lvl="0"/>
            <a:r>
              <a:rPr lang="en-US" altLang="en-US" sz="2800">
                <a:latin typeface="Microsoft YaHei"/>
                <a:ea typeface="Microsoft YaHei"/>
              </a:rPr>
              <a:t>Cons:cannot completely solve the vanishing gradient problem; difficult to deal with models with large amounts of data.</a:t>
            </a:r>
          </a:p>
          <a:p>
            <a:pPr lvl="0"/>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0" flipH="0" flipV="0">
            <a:off x="391896" y="200908"/>
            <a:ext cx="11804650" cy="882650"/>
          </a:xfrm>
          <a:prstGeom prst="rect">
            <a:avLst/>
          </a:prstGeom>
          <a:noFill/>
        </p:spPr>
        <p:txBody>
          <a:bodyPr wrap="square">
            <a:spAutoFit/>
          </a:bodyPr>
          <a:lstStyle/>
          <a:p>
            <a:pPr lvl="0">
              <a:lnSpc>
                <a:spcPct val="130000"/>
              </a:lnSpc>
            </a:pPr>
            <a:r>
              <a:rPr lang="en-US" altLang="en-US" sz="4000" b="1">
                <a:latin typeface="Microsoft YaHei"/>
                <a:ea typeface="Microsoft YaHei"/>
              </a:rPr>
              <a:t>Comparison of algorithm effects</a:t>
            </a:r>
            <a:r>
              <a:rPr lang="zh-CN" altLang="zh-CN" sz="4000" b="1">
                <a:latin typeface="Microsoft YaHei"/>
                <a:ea typeface="Microsoft YaHei"/>
              </a:rPr>
              <a:t>：</a:t>
            </a:r>
          </a:p>
        </p:txBody>
      </p:sp>
      <p:pic>
        <p:nvPicPr>
          <p:cNvPr id="4" name=""/>
          <p:cNvPicPr>
            <a:picLocks noChangeAspect="1"/>
          </p:cNvPicPr>
          <p:nvPr/>
        </p:nvPicPr>
        <p:blipFill>
          <a:blip r:embed="rId3"/>
          <a:stretch/>
        </p:blipFill>
        <p:spPr>
          <a:xfrm rot="0" flipH="0" flipV="0">
            <a:off x="831914" y="5103066"/>
            <a:ext cx="10528300" cy="965200"/>
          </a:xfrm>
          <a:prstGeom prst="rect">
            <a:avLst/>
          </a:prstGeom>
        </p:spPr>
      </p:pic>
      <p:sp>
        <p:nvSpPr>
          <p:cNvPr id="5" name=""/>
          <p:cNvSpPr txBox="1"/>
          <p:nvPr/>
        </p:nvSpPr>
        <p:spPr>
          <a:xfrm rot="0" flipH="0" flipV="0">
            <a:off x="831914" y="2869364"/>
            <a:ext cx="2584450" cy="825500"/>
          </a:xfrm>
          <a:prstGeom prst="rect">
            <a:avLst/>
          </a:prstGeom>
          <a:ln w="6350">
            <a:prstDash val="solid"/>
          </a:ln>
        </p:spPr>
        <p:txBody>
          <a:bodyPr>
            <a:spAutoFit/>
          </a:bodyPr>
          <a:lstStyle/>
          <a:p>
            <a:pPr lvl="0" algn="ctr"/>
            <a:r>
              <a:rPr lang="en-US" altLang="en-US" sz="2400">
                <a:latin typeface="Microsoft YaHei"/>
                <a:ea typeface="Microsoft YaHei"/>
              </a:rPr>
              <a:t>1. </a:t>
            </a:r>
            <a:r>
              <a:rPr lang="en-US" altLang="en-US" sz="2400" b="1">
                <a:latin typeface="Microsoft YaHei"/>
                <a:ea typeface="Microsoft YaHei"/>
              </a:rPr>
              <a:t>Classification Accuracy</a:t>
            </a:r>
          </a:p>
        </p:txBody>
      </p:sp>
      <p:sp>
        <p:nvSpPr>
          <p:cNvPr id="6" name=""/>
          <p:cNvSpPr txBox="0"/>
          <p:nvPr/>
        </p:nvSpPr>
        <p:spPr>
          <a:xfrm rot="16200000" flipH="0" flipV="0">
            <a:off x="3202036" y="2707264"/>
            <a:ext cx="1140955" cy="834247"/>
          </a:xfrm>
          <a:prstGeom prst="leftRightUpArrow">
            <a:avLst/>
          </a:prstGeom>
          <a:solidFill>
            <a:srgbClr val="0188FB"/>
          </a:solidFill>
          <a:ln w="12700">
            <a:solidFill>
              <a:srgbClr val="5C5C5C"/>
            </a:solidFill>
            <a:prstDash val="solid"/>
            <a:miter/>
          </a:ln>
        </p:spPr>
        <p:txBody>
          <a:bodyPr anchor="ctr"/>
          <a:lstStyle/>
          <a:p>
            <a:pPr algn="ctr"/>
            <a:endParaRPr/>
          </a:p>
        </p:txBody>
      </p:sp>
      <p:sp>
        <p:nvSpPr>
          <p:cNvPr id="7" name=""/>
          <p:cNvSpPr txBox="1"/>
          <p:nvPr/>
        </p:nvSpPr>
        <p:spPr>
          <a:xfrm rot="0" flipH="0" flipV="0">
            <a:off x="3030279" y="1728662"/>
            <a:ext cx="2076450" cy="698500"/>
          </a:xfrm>
          <a:prstGeom prst="rect">
            <a:avLst/>
          </a:prstGeom>
          <a:ln w="6350">
            <a:prstDash val="solid"/>
          </a:ln>
        </p:spPr>
        <p:txBody>
          <a:bodyPr>
            <a:spAutoFit/>
          </a:bodyPr>
          <a:lstStyle/>
          <a:p>
            <a:pPr lvl="0" algn="ctr"/>
            <a:r>
              <a:rPr lang="en-US" altLang="en-US" sz="2000" b="0">
                <a:latin typeface="Microsoft YaHei"/>
                <a:ea typeface="Microsoft YaHei"/>
              </a:rPr>
              <a:t>Positive words</a:t>
            </a:r>
          </a:p>
          <a:p>
            <a:pPr lvl="0" algn="ctr"/>
            <a:r>
              <a:rPr lang="en-US" altLang="en-US" sz="2000" b="0">
                <a:latin typeface="Microsoft YaHei"/>
                <a:ea typeface="Microsoft YaHei"/>
              </a:rPr>
              <a:t>precision</a:t>
            </a:r>
          </a:p>
        </p:txBody>
      </p:sp>
      <p:sp>
        <p:nvSpPr>
          <p:cNvPr id="8" name=""/>
          <p:cNvSpPr txBox="1"/>
          <p:nvPr/>
        </p:nvSpPr>
        <p:spPr>
          <a:xfrm rot="0" flipH="0" flipV="0">
            <a:off x="2932132" y="3694864"/>
            <a:ext cx="2272744" cy="698500"/>
          </a:xfrm>
          <a:prstGeom prst="rect">
            <a:avLst/>
          </a:prstGeom>
          <a:ln w="6350">
            <a:prstDash val="solid"/>
          </a:ln>
        </p:spPr>
        <p:txBody>
          <a:bodyPr>
            <a:spAutoFit/>
          </a:bodyPr>
          <a:lstStyle/>
          <a:p>
            <a:pPr lvl="0" algn="ctr"/>
            <a:r>
              <a:rPr lang="en-US" altLang="en-US" sz="2000" b="0">
                <a:latin typeface="Microsoft YaHei"/>
                <a:ea typeface="Microsoft YaHei"/>
              </a:rPr>
              <a:t>Negative words</a:t>
            </a:r>
          </a:p>
          <a:p>
            <a:pPr lvl="0" algn="ctr"/>
            <a:r>
              <a:rPr lang="en-US" altLang="en-US" sz="2000" b="0">
                <a:latin typeface="Microsoft YaHei"/>
                <a:ea typeface="Microsoft YaHei"/>
              </a:rPr>
              <a:t>precision</a:t>
            </a:r>
          </a:p>
        </p:txBody>
      </p:sp>
      <p:sp>
        <p:nvSpPr>
          <p:cNvPr id="9" name=""/>
          <p:cNvSpPr txBox="1"/>
          <p:nvPr/>
        </p:nvSpPr>
        <p:spPr>
          <a:xfrm rot="0" flipH="0" flipV="0">
            <a:off x="6294220" y="2869364"/>
            <a:ext cx="2584450" cy="825500"/>
          </a:xfrm>
          <a:prstGeom prst="rect">
            <a:avLst/>
          </a:prstGeom>
          <a:ln w="6350">
            <a:prstDash val="solid"/>
          </a:ln>
        </p:spPr>
        <p:txBody>
          <a:bodyPr>
            <a:spAutoFit/>
          </a:bodyPr>
          <a:lstStyle/>
          <a:p>
            <a:pPr lvl="0" algn="ctr"/>
            <a:r>
              <a:rPr lang="en-US" altLang="en-US" sz="2400">
                <a:latin typeface="Microsoft YaHei"/>
                <a:ea typeface="Microsoft YaHei"/>
              </a:rPr>
              <a:t>2. </a:t>
            </a:r>
            <a:r>
              <a:rPr lang="en-US" altLang="en-US" sz="2400" b="1">
                <a:latin typeface="Microsoft YaHei"/>
                <a:ea typeface="Microsoft YaHei"/>
              </a:rPr>
              <a:t>Time Consumption</a:t>
            </a:r>
          </a:p>
        </p:txBody>
      </p:sp>
      <p:pic>
        <p:nvPicPr>
          <p:cNvPr id="10" name=""/>
          <p:cNvPicPr>
            <a:picLocks noChangeAspect="1"/>
          </p:cNvPicPr>
          <p:nvPr/>
        </p:nvPicPr>
        <p:blipFill>
          <a:blip r:embed="rId4"/>
          <a:stretch/>
        </p:blipFill>
        <p:spPr>
          <a:xfrm rot="0" flipH="0" flipV="0">
            <a:off x="8978968" y="2656338"/>
            <a:ext cx="1251552" cy="12515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梯形 17"/>
          <p:cNvSpPr/>
          <p:nvPr/>
        </p:nvSpPr>
        <p:spPr>
          <a:xfrm rot="10800000" flipH="0" flipV="0">
            <a:off x="47328" y="316"/>
            <a:ext cx="6615856" cy="6864034"/>
          </a:xfrm>
          <a:prstGeom prst="trapezoid">
            <a:avLst/>
          </a:prstGeom>
          <a:blipFill rotWithShape="0">
            <a:blip r:embed="rId3"/>
            <a:stretch>
              <a:fillRect l="-43902"/>
            </a:stretch>
          </a:blip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5" name="直角三角形 4"/>
          <p:cNvSpPr/>
          <p:nvPr/>
        </p:nvSpPr>
        <p:spPr>
          <a:xfrm rot="10800000" flipH="1">
            <a:off x="0" y="316"/>
            <a:ext cx="1415480" cy="5012860"/>
          </a:xfrm>
          <a:prstGeom prst="rtTriangle">
            <a:avLst/>
          </a:prstGeom>
          <a:gradFill flip="none" rotWithShape="1">
            <a:gsLst>
              <a:gs pos="0">
                <a:schemeClr val="accent2">
                  <a:lumMod val="40000"/>
                  <a:lumOff val="60000"/>
                </a:schemeClr>
              </a:gs>
              <a:gs pos="38000">
                <a:srgbClr val="FD6E11">
                  <a:alpha val="76000"/>
                </a:srgbClr>
              </a:gs>
              <a:gs pos="72000">
                <a:srgbClr val="FD6E11">
                  <a:alpha val="78000"/>
                </a:srgbClr>
              </a:gs>
              <a:gs pos="85000">
                <a:srgbClr val="FD6E11"/>
              </a:gs>
            </a:gsLst>
            <a:lin ang="5400000" scaled="1"/>
          </a:grad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6" name="平行四边形 5"/>
          <p:cNvSpPr/>
          <p:nvPr/>
        </p:nvSpPr>
        <p:spPr>
          <a:xfrm rot="567357">
            <a:off x="155512" y="4041068"/>
            <a:ext cx="617104" cy="1944216"/>
          </a:xfrm>
          <a:prstGeom prst="parallelogram">
            <a:avLst>
              <a:gd name="adj" fmla="val 46879"/>
            </a:avLst>
          </a:prstGeom>
          <a:gradFill flip="none" rotWithShape="1">
            <a:gsLst>
              <a:gs pos="0">
                <a:schemeClr val="accent2">
                  <a:lumMod val="40000"/>
                  <a:lumOff val="60000"/>
                </a:schemeClr>
              </a:gs>
              <a:gs pos="38000">
                <a:srgbClr val="FD6E11">
                  <a:alpha val="46000"/>
                </a:srgbClr>
              </a:gs>
              <a:gs pos="71000">
                <a:srgbClr val="FD6E11">
                  <a:alpha val="64000"/>
                </a:srgbClr>
              </a:gs>
              <a:gs pos="86000">
                <a:srgbClr val="FD6E11">
                  <a:alpha val="86000"/>
                </a:srgbClr>
              </a:gs>
            </a:gsLst>
            <a:lin ang="16200000" scaled="1"/>
          </a:gradFill>
          <a:ln>
            <a:noFill/>
          </a:ln>
        </p:spPr>
        <p:txBody>
          <a:bodyPr anchor="ctr"/>
          <a:lstStyle/>
          <a:p>
            <a:pPr algn="ctr">
              <a:lnSpc>
                <a:spcPct val="130000"/>
              </a:lnSpc>
            </a:pPr>
            <a:endParaRPr lang="zh-CN" altLang="zh-CN">
              <a:solidFill>
                <a:schemeClr val="lt1"/>
              </a:solidFill>
              <a:latin typeface="微软雅黑"/>
              <a:ea typeface="微软雅黑"/>
            </a:endParaRPr>
          </a:p>
        </p:txBody>
      </p:sp>
      <p:grpSp>
        <p:nvGrpSpPr>
          <p:cNvPr id="13" name="组合 12"/>
          <p:cNvGrpSpPr/>
          <p:nvPr/>
        </p:nvGrpSpPr>
        <p:grpSpPr>
          <a:xfrm>
            <a:off x="5879976" y="2255151"/>
            <a:ext cx="4824536" cy="2269824"/>
            <a:chOff x="5920785" y="2015081"/>
            <a:chExt cx="4307905" cy="2269824"/>
          </a:xfrm>
        </p:grpSpPr>
        <p:sp>
          <p:nvSpPr>
            <p:cNvPr id="10" name="文本框 9"/>
            <p:cNvSpPr txBox="1"/>
            <p:nvPr/>
          </p:nvSpPr>
          <p:spPr>
            <a:xfrm>
              <a:off x="5920785" y="2015081"/>
              <a:ext cx="4307905" cy="1681229"/>
            </a:xfrm>
            <a:prstGeom prst="rect">
              <a:avLst/>
            </a:prstGeom>
            <a:noFill/>
          </p:spPr>
          <p:txBody>
            <a:bodyPr wrap="square">
              <a:spAutoFit/>
            </a:bodyPr>
            <a:lstStyle/>
            <a:p>
              <a:pPr algn="dist">
                <a:lnSpc>
                  <a:spcPct val="130000"/>
                </a:lnSpc>
              </a:pPr>
              <a:r>
                <a:rPr lang="en-US" altLang="en-US" sz="8800">
                  <a:latin typeface="微软雅黑"/>
                  <a:ea typeface="微软雅黑"/>
                </a:rPr>
                <a:t>PART </a:t>
              </a:r>
              <a:r>
                <a:rPr lang="en-US" altLang="en-US" sz="8800">
                  <a:gradFill flip="none" rotWithShape="1">
                    <a:gsLst>
                      <a:gs pos="0">
                        <a:srgbClr val="FEA466"/>
                      </a:gs>
                      <a:gs pos="50000">
                        <a:srgbClr val="FEA466"/>
                      </a:gs>
                      <a:gs pos="75000">
                        <a:srgbClr val="FD6E11"/>
                      </a:gs>
                      <a:gs pos="100000">
                        <a:srgbClr val="FD6E11"/>
                      </a:gs>
                    </a:gsLst>
                    <a:lin ang="18900000" scaled="1"/>
                  </a:gradFill>
                  <a:latin typeface="微软雅黑"/>
                  <a:ea typeface="微软雅黑"/>
                </a:rPr>
                <a:t>03</a:t>
              </a:r>
              <a:endParaRPr lang="zh-CN" altLang="zh-CN" sz="8800">
                <a:gradFill flip="none" rotWithShape="1">
                  <a:gsLst>
                    <a:gs pos="0">
                      <a:srgbClr val="FEA466"/>
                    </a:gs>
                    <a:gs pos="50000">
                      <a:srgbClr val="FEA466"/>
                    </a:gs>
                    <a:gs pos="75000">
                      <a:srgbClr val="FD6E11"/>
                    </a:gs>
                    <a:gs pos="100000">
                      <a:srgbClr val="FD6E11"/>
                    </a:gs>
                  </a:gsLst>
                  <a:lin ang="18900000" scaled="1"/>
                </a:gradFill>
                <a:latin typeface="微软雅黑"/>
                <a:ea typeface="微软雅黑"/>
              </a:endParaRPr>
            </a:p>
          </p:txBody>
        </p:sp>
        <p:sp>
          <p:nvSpPr>
            <p:cNvPr id="11" name="文本框 10"/>
            <p:cNvSpPr txBox="1"/>
            <p:nvPr/>
          </p:nvSpPr>
          <p:spPr>
            <a:xfrm rot="0" flipH="0" flipV="0">
              <a:off x="5984200" y="3319705"/>
              <a:ext cx="4244490" cy="965200"/>
            </a:xfrm>
            <a:prstGeom prst="rect">
              <a:avLst/>
            </a:prstGeom>
            <a:noFill/>
          </p:spPr>
          <p:txBody>
            <a:bodyPr wrap="square">
              <a:spAutoFit/>
            </a:bodyPr>
            <a:lstStyle/>
            <a:p>
              <a:pPr lvl="0">
                <a:lnSpc>
                  <a:spcPct val="130000"/>
                </a:lnSpc>
              </a:pPr>
              <a:r>
                <a:rPr lang="en-US" altLang="en-US" sz="4400" b="1">
                  <a:solidFill>
                    <a:srgbClr val="262626"/>
                  </a:solidFill>
                  <a:latin typeface="微软雅黑"/>
                  <a:ea typeface="微软雅黑"/>
                </a:rPr>
                <a:t>Future Direction</a:t>
              </a:r>
            </a:p>
          </p:txBody>
        </p:sp>
      </p:grpSp>
      <p:grpSp>
        <p:nvGrpSpPr>
          <p:cNvPr id="17" name="组合 16"/>
          <p:cNvGrpSpPr/>
          <p:nvPr/>
        </p:nvGrpSpPr>
        <p:grpSpPr>
          <a:xfrm>
            <a:off x="11352584" y="6022767"/>
            <a:ext cx="483829" cy="407901"/>
            <a:chOff x="11106326" y="6057873"/>
            <a:chExt cx="648072" cy="407901"/>
          </a:xfrm>
          <a:solidFill>
            <a:srgbClr val="FD6E11"/>
          </a:solidFill>
          <a:effectLst>
            <a:outerShdw blurRad="63500" sx="102000" sy="102000" algn="ctr" rotWithShape="0">
              <a:srgbClr val="000000">
                <a:alpha val="40000"/>
              </a:srgbClr>
            </a:outerShdw>
          </a:effectLst>
        </p:grpSpPr>
        <p:sp>
          <p:nvSpPr>
            <p:cNvPr id="14" name="矩形: 圆角 13"/>
            <p:cNvSpPr/>
            <p:nvPr/>
          </p:nvSpPr>
          <p:spPr>
            <a:xfrm>
              <a:off x="11106326" y="6057873"/>
              <a:ext cx="648072" cy="45719"/>
            </a:xfrm>
            <a:prstGeom prst="roundRect">
              <a:avLst>
                <a:gd name="adj" fmla="val 50000"/>
              </a:avLst>
            </a:prstGeom>
            <a:grp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15" name="矩形: 圆角 14"/>
            <p:cNvSpPr/>
            <p:nvPr/>
          </p:nvSpPr>
          <p:spPr>
            <a:xfrm>
              <a:off x="11106326" y="6238964"/>
              <a:ext cx="648072" cy="45719"/>
            </a:xfrm>
            <a:prstGeom prst="roundRect">
              <a:avLst>
                <a:gd name="adj" fmla="val 50000"/>
              </a:avLst>
            </a:prstGeom>
            <a:grp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16" name="矩形: 圆角 15"/>
            <p:cNvSpPr/>
            <p:nvPr/>
          </p:nvSpPr>
          <p:spPr>
            <a:xfrm>
              <a:off x="11106326" y="6420055"/>
              <a:ext cx="648072" cy="45719"/>
            </a:xfrm>
            <a:prstGeom prst="roundRect">
              <a:avLst>
                <a:gd name="adj" fmla="val 50000"/>
              </a:avLst>
            </a:prstGeom>
            <a:grpFill/>
            <a:ln>
              <a:noFill/>
            </a:ln>
          </p:spPr>
          <p:txBody>
            <a:bodyPr anchor="ctr"/>
            <a:lstStyle/>
            <a:p>
              <a:pPr algn="ctr">
                <a:lnSpc>
                  <a:spcPct val="130000"/>
                </a:lnSpc>
              </a:pPr>
              <a:endParaRPr lang="zh-CN" altLang="zh-CN">
                <a:solidFill>
                  <a:schemeClr val="lt1"/>
                </a:solidFill>
                <a:latin typeface="微软雅黑"/>
                <a:ea typeface="微软雅黑"/>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9F9">
            <a:alpha val="11000"/>
          </a:srgbClr>
        </a:solidFill>
      </p:bgPr>
    </p:bg>
    <p:spTree>
      <p:nvGrpSpPr>
        <p:cNvPr id="1" name=""/>
        <p:cNvGrpSpPr/>
        <p:nvPr/>
      </p:nvGrpSpPr>
      <p:grpSpPr>
        <a:xfrm>
          <a:off x="0" y="0"/>
          <a:ext cx="0" cy="0"/>
          <a:chOff x="0" y="0"/>
          <a:chExt cx="0" cy="0"/>
        </a:xfrm>
      </p:grpSpPr>
      <p:sp>
        <p:nvSpPr>
          <p:cNvPr id="3" name="文本框 2"/>
          <p:cNvSpPr txBox="1"/>
          <p:nvPr/>
        </p:nvSpPr>
        <p:spPr>
          <a:xfrm rot="0" flipH="0" flipV="0">
            <a:off x="356436" y="67428"/>
            <a:ext cx="5486538" cy="96520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sz="4400" b="1">
                <a:solidFill>
                  <a:srgbClr val="262626"/>
                </a:solidFill>
                <a:latin typeface="微软雅黑"/>
                <a:ea typeface="微软雅黑"/>
              </a:rPr>
              <a:t>Future Direction</a:t>
            </a:r>
          </a:p>
        </p:txBody>
      </p:sp>
      <p:grpSp>
        <p:nvGrpSpPr>
          <p:cNvPr id="6" name="组合 5"/>
          <p:cNvGrpSpPr/>
          <p:nvPr/>
        </p:nvGrpSpPr>
        <p:grpSpPr>
          <a:xfrm rot="0" flipH="0" flipV="0">
            <a:off x="10339782" y="1048916"/>
            <a:ext cx="1624496" cy="4061088"/>
            <a:chOff x="9360741" y="2013011"/>
            <a:chExt cx="1755740" cy="4230829"/>
          </a:xfrm>
        </p:grpSpPr>
        <p:sp>
          <p:nvSpPr>
            <p:cNvPr id="7" name="Freeform 5"/>
            <p:cNvSpPr/>
            <p:nvPr/>
          </p:nvSpPr>
          <p:spPr>
            <a:xfrm>
              <a:off x="9525845" y="3372767"/>
              <a:ext cx="915453" cy="2798711"/>
            </a:xfrm>
            <a:custGeom>
              <a:rect l="0" t="0" r="r" b="b"/>
              <a:pathLst>
                <a:path w="915453" h="2798711">
                  <a:moveTo>
                    <a:pt x="915453" y="0"/>
                  </a:moveTo>
                  <a:lnTo>
                    <a:pt x="915453" y="2798711"/>
                  </a:lnTo>
                  <a:lnTo>
                    <a:pt x="0" y="2798711"/>
                  </a:lnTo>
                  <a:lnTo>
                    <a:pt x="0" y="916837"/>
                  </a:lnTo>
                  <a:lnTo>
                    <a:pt x="915453" y="0"/>
                  </a:lnTo>
                  <a:close/>
                </a:path>
              </a:pathLst>
            </a:custGeom>
            <a:solidFill>
              <a:srgbClr val="A74401"/>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8" name="Freeform 6"/>
            <p:cNvSpPr/>
            <p:nvPr/>
          </p:nvSpPr>
          <p:spPr>
            <a:xfrm>
              <a:off x="9360741" y="2013011"/>
              <a:ext cx="1755740" cy="2441657"/>
            </a:xfrm>
            <a:custGeom>
              <a:rect l="0" t="0" r="r" b="b"/>
              <a:pathLst>
                <a:path w="1755740" h="2441657">
                  <a:moveTo>
                    <a:pt x="868035" y="259087"/>
                  </a:moveTo>
                  <a:lnTo>
                    <a:pt x="0" y="1147692"/>
                  </a:lnTo>
                  <a:lnTo>
                    <a:pt x="0" y="2441657"/>
                  </a:lnTo>
                  <a:lnTo>
                    <a:pt x="1502296" y="906013"/>
                  </a:lnTo>
                  <a:lnTo>
                    <a:pt x="1755740" y="1165100"/>
                  </a:lnTo>
                  <a:lnTo>
                    <a:pt x="1755740" y="0"/>
                  </a:lnTo>
                  <a:lnTo>
                    <a:pt x="614590" y="0"/>
                  </a:lnTo>
                  <a:lnTo>
                    <a:pt x="868035" y="259087"/>
                  </a:lnTo>
                  <a:close/>
                </a:path>
              </a:pathLst>
            </a:custGeom>
            <a:solidFill>
              <a:srgbClr val="A74401"/>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9" name="Freeform 7"/>
            <p:cNvSpPr/>
            <p:nvPr/>
          </p:nvSpPr>
          <p:spPr>
            <a:xfrm>
              <a:off x="9360741" y="4289562"/>
              <a:ext cx="165105" cy="362424"/>
            </a:xfrm>
            <a:custGeom>
              <a:rect l="0" t="0" r="r" b="b"/>
              <a:pathLst>
                <a:path w="165105" h="362424">
                  <a:moveTo>
                    <a:pt x="165105" y="0"/>
                  </a:moveTo>
                  <a:lnTo>
                    <a:pt x="0" y="165104"/>
                  </a:lnTo>
                  <a:lnTo>
                    <a:pt x="165105" y="362424"/>
                  </a:lnTo>
                  <a:lnTo>
                    <a:pt x="165105" y="0"/>
                  </a:lnTo>
                  <a:close/>
                </a:path>
              </a:pathLst>
            </a:custGeom>
            <a:solidFill>
              <a:srgbClr val="B1510F"/>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10" name="TextBox 46"/>
            <p:cNvSpPr txBox="1"/>
            <p:nvPr/>
          </p:nvSpPr>
          <p:spPr>
            <a:xfrm rot="0">
              <a:off x="9541602" y="5404432"/>
              <a:ext cx="891933" cy="839408"/>
            </a:xfrm>
            <a:prstGeom prst="rect">
              <a:avLst/>
            </a:prstGeom>
            <a:noFill/>
            <a:ln>
              <a:noFill/>
            </a:ln>
          </p:spPr>
          <p:txBody>
            <a:bodyPr wrap="square" lIns="45719" tIns="45719" rIns="45719" bIns="45719" numCol="1" anchor="t">
              <a:spAutoFit/>
            </a:bodyPr>
            <a:lstStyle/>
            <a:p>
              <a:pPr algn="ctr">
                <a:lnSpc>
                  <a:spcPct val="130000"/>
                </a:lnSpc>
                <a:defRPr sz="1400">
                  <a:solidFill>
                    <a:srgbClr val="FFFFFF"/>
                  </a:solidFill>
                  <a:latin typeface="Raleway SemiBold"/>
                  <a:ea typeface="Raleway SemiBold"/>
                </a:defRPr>
              </a:pPr>
              <a:r>
                <a:rPr sz="1400">
                  <a:solidFill>
                    <a:schemeClr val="bg1"/>
                  </a:solidFill>
                  <a:latin typeface="微软雅黑"/>
                  <a:ea typeface="微软雅黑"/>
                </a:rPr>
                <a:t>Step </a:t>
              </a:r>
            </a:p>
            <a:p>
              <a:pPr algn="ctr">
                <a:lnSpc>
                  <a:spcPct val="130000"/>
                </a:lnSpc>
                <a:defRPr sz="2400" b="1">
                  <a:solidFill>
                    <a:srgbClr val="FFFFFF"/>
                  </a:solidFill>
                  <a:latin typeface="Raleway SemiBold"/>
                  <a:ea typeface="Raleway SemiBold"/>
                </a:defRPr>
              </a:pPr>
              <a:r>
                <a:rPr sz="2400" b="1">
                  <a:solidFill>
                    <a:schemeClr val="bg1"/>
                  </a:solidFill>
                  <a:latin typeface="微软雅黑"/>
                  <a:ea typeface="微软雅黑"/>
                </a:rPr>
                <a:t>03</a:t>
              </a:r>
            </a:p>
          </p:txBody>
        </p:sp>
      </p:grpSp>
      <p:grpSp>
        <p:nvGrpSpPr>
          <p:cNvPr id="11" name="组合 10"/>
          <p:cNvGrpSpPr/>
          <p:nvPr/>
        </p:nvGrpSpPr>
        <p:grpSpPr>
          <a:xfrm rot="0" flipH="0" flipV="0">
            <a:off x="8910441" y="1801290"/>
            <a:ext cx="1662996" cy="3322685"/>
            <a:chOff x="7929845" y="2781062"/>
            <a:chExt cx="1797349" cy="3461562"/>
          </a:xfrm>
        </p:grpSpPr>
        <p:sp>
          <p:nvSpPr>
            <p:cNvPr id="12" name="Freeform 8"/>
            <p:cNvSpPr/>
            <p:nvPr/>
          </p:nvSpPr>
          <p:spPr>
            <a:xfrm>
              <a:off x="8097633" y="4156675"/>
              <a:ext cx="915453" cy="2001381"/>
            </a:xfrm>
            <a:custGeom>
              <a:rect l="0" t="0" r="r" b="b"/>
              <a:pathLst>
                <a:path w="915453" h="2001381">
                  <a:moveTo>
                    <a:pt x="915453" y="0"/>
                  </a:moveTo>
                  <a:lnTo>
                    <a:pt x="915453" y="2001381"/>
                  </a:lnTo>
                  <a:lnTo>
                    <a:pt x="0" y="2001381"/>
                  </a:lnTo>
                  <a:lnTo>
                    <a:pt x="0" y="916836"/>
                  </a:lnTo>
                  <a:lnTo>
                    <a:pt x="915453" y="0"/>
                  </a:lnTo>
                  <a:close/>
                </a:path>
              </a:pathLst>
            </a:custGeom>
            <a:solidFill>
              <a:srgbClr val="FD6E11"/>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13" name="Freeform 9"/>
            <p:cNvSpPr/>
            <p:nvPr/>
          </p:nvSpPr>
          <p:spPr>
            <a:xfrm>
              <a:off x="7929845" y="2781062"/>
              <a:ext cx="1797349" cy="2441657"/>
            </a:xfrm>
            <a:custGeom>
              <a:rect l="0" t="0" r="r" b="b"/>
              <a:pathLst>
                <a:path w="1797349" h="2441657">
                  <a:moveTo>
                    <a:pt x="889937" y="260443"/>
                  </a:moveTo>
                  <a:lnTo>
                    <a:pt x="2663" y="1149048"/>
                  </a:lnTo>
                  <a:lnTo>
                    <a:pt x="0" y="2441657"/>
                  </a:lnTo>
                  <a:lnTo>
                    <a:pt x="1536983" y="906013"/>
                  </a:lnTo>
                  <a:lnTo>
                    <a:pt x="1797349" y="1165100"/>
                  </a:lnTo>
                  <a:lnTo>
                    <a:pt x="1797349" y="0"/>
                  </a:lnTo>
                  <a:lnTo>
                    <a:pt x="630903" y="0"/>
                  </a:lnTo>
                  <a:lnTo>
                    <a:pt x="889937" y="260443"/>
                  </a:lnTo>
                  <a:close/>
                </a:path>
              </a:pathLst>
            </a:custGeom>
            <a:solidFill>
              <a:srgbClr val="FEA466"/>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14" name="Freeform 10"/>
            <p:cNvSpPr/>
            <p:nvPr/>
          </p:nvSpPr>
          <p:spPr>
            <a:xfrm>
              <a:off x="7929845" y="5073469"/>
              <a:ext cx="167790" cy="362424"/>
            </a:xfrm>
            <a:custGeom>
              <a:rect l="0" t="0" r="r" b="b"/>
              <a:pathLst>
                <a:path w="167790" h="362424">
                  <a:moveTo>
                    <a:pt x="167790" y="0"/>
                  </a:moveTo>
                  <a:lnTo>
                    <a:pt x="0" y="163762"/>
                  </a:lnTo>
                  <a:lnTo>
                    <a:pt x="167790" y="362424"/>
                  </a:lnTo>
                  <a:lnTo>
                    <a:pt x="167790" y="0"/>
                  </a:lnTo>
                  <a:close/>
                </a:path>
              </a:pathLst>
            </a:custGeom>
            <a:solidFill>
              <a:srgbClr val="D76213"/>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15" name="TextBox 45"/>
            <p:cNvSpPr txBox="1"/>
            <p:nvPr/>
          </p:nvSpPr>
          <p:spPr>
            <a:xfrm rot="0">
              <a:off x="8105394" y="5403216"/>
              <a:ext cx="891935" cy="839408"/>
            </a:xfrm>
            <a:prstGeom prst="rect">
              <a:avLst/>
            </a:prstGeom>
            <a:noFill/>
            <a:ln>
              <a:noFill/>
            </a:ln>
          </p:spPr>
          <p:txBody>
            <a:bodyPr wrap="square" lIns="45719" tIns="45719" rIns="45719" bIns="45719" numCol="1" anchor="t">
              <a:spAutoFit/>
            </a:bodyPr>
            <a:lstStyle/>
            <a:p>
              <a:pPr algn="ctr">
                <a:lnSpc>
                  <a:spcPct val="130000"/>
                </a:lnSpc>
                <a:defRPr sz="1400">
                  <a:solidFill>
                    <a:srgbClr val="FFFFFF"/>
                  </a:solidFill>
                  <a:latin typeface="Raleway SemiBold"/>
                  <a:ea typeface="Raleway SemiBold"/>
                </a:defRPr>
              </a:pPr>
              <a:r>
                <a:rPr sz="1400">
                  <a:solidFill>
                    <a:schemeClr val="bg1"/>
                  </a:solidFill>
                  <a:latin typeface="微软雅黑"/>
                  <a:ea typeface="微软雅黑"/>
                </a:rPr>
                <a:t>Step </a:t>
              </a:r>
            </a:p>
            <a:p>
              <a:pPr algn="ctr">
                <a:lnSpc>
                  <a:spcPct val="130000"/>
                </a:lnSpc>
                <a:defRPr sz="2400" b="1">
                  <a:solidFill>
                    <a:srgbClr val="FFFFFF"/>
                  </a:solidFill>
                  <a:latin typeface="Raleway SemiBold"/>
                  <a:ea typeface="Raleway SemiBold"/>
                </a:defRPr>
              </a:pPr>
              <a:r>
                <a:rPr sz="2400" b="1">
                  <a:solidFill>
                    <a:schemeClr val="bg1"/>
                  </a:solidFill>
                  <a:latin typeface="微软雅黑"/>
                  <a:ea typeface="微软雅黑"/>
                </a:rPr>
                <a:t>02</a:t>
              </a:r>
            </a:p>
          </p:txBody>
        </p:sp>
      </p:grpSp>
      <p:grpSp>
        <p:nvGrpSpPr>
          <p:cNvPr id="16" name="组合 15"/>
          <p:cNvGrpSpPr/>
          <p:nvPr/>
        </p:nvGrpSpPr>
        <p:grpSpPr>
          <a:xfrm rot="0" flipH="0" flipV="0">
            <a:off x="7521054" y="2528966"/>
            <a:ext cx="1660512" cy="2598208"/>
            <a:chOff x="6540558" y="3523358"/>
            <a:chExt cx="1794666" cy="2706805"/>
          </a:xfrm>
        </p:grpSpPr>
        <p:sp>
          <p:nvSpPr>
            <p:cNvPr id="17" name="Freeform 11"/>
            <p:cNvSpPr/>
            <p:nvPr/>
          </p:nvSpPr>
          <p:spPr>
            <a:xfrm>
              <a:off x="6705662" y="4897629"/>
              <a:ext cx="915453" cy="1273850"/>
            </a:xfrm>
            <a:custGeom>
              <a:rect l="0" t="0" r="r" b="b"/>
              <a:pathLst>
                <a:path w="915453" h="1273850">
                  <a:moveTo>
                    <a:pt x="915453" y="0"/>
                  </a:moveTo>
                  <a:lnTo>
                    <a:pt x="915453" y="1273850"/>
                  </a:lnTo>
                  <a:lnTo>
                    <a:pt x="0" y="1273850"/>
                  </a:lnTo>
                  <a:lnTo>
                    <a:pt x="0" y="914105"/>
                  </a:lnTo>
                  <a:lnTo>
                    <a:pt x="915453" y="0"/>
                  </a:lnTo>
                  <a:close/>
                </a:path>
              </a:pathLst>
            </a:custGeom>
            <a:solidFill>
              <a:srgbClr val="EB7A35"/>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18" name="Freeform 12"/>
            <p:cNvSpPr/>
            <p:nvPr/>
          </p:nvSpPr>
          <p:spPr>
            <a:xfrm>
              <a:off x="6540558" y="5811739"/>
              <a:ext cx="165105" cy="359739"/>
            </a:xfrm>
            <a:custGeom>
              <a:rect l="0" t="0" r="r" b="b"/>
              <a:pathLst>
                <a:path w="165105" h="359739">
                  <a:moveTo>
                    <a:pt x="165105" y="0"/>
                  </a:moveTo>
                  <a:lnTo>
                    <a:pt x="0" y="165097"/>
                  </a:lnTo>
                  <a:lnTo>
                    <a:pt x="165105" y="359739"/>
                  </a:lnTo>
                  <a:lnTo>
                    <a:pt x="165105" y="0"/>
                  </a:lnTo>
                  <a:close/>
                </a:path>
              </a:pathLst>
            </a:custGeom>
            <a:solidFill>
              <a:srgbClr val="EB7A35"/>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19" name="Freeform 13"/>
            <p:cNvSpPr/>
            <p:nvPr/>
          </p:nvSpPr>
          <p:spPr>
            <a:xfrm>
              <a:off x="6540558" y="3523358"/>
              <a:ext cx="1794666" cy="2438973"/>
            </a:xfrm>
            <a:custGeom>
              <a:rect l="0" t="0" r="r" b="b"/>
              <a:pathLst>
                <a:path w="1794666" h="2438973">
                  <a:moveTo>
                    <a:pt x="887280" y="259028"/>
                  </a:moveTo>
                  <a:lnTo>
                    <a:pt x="0" y="1142252"/>
                  </a:lnTo>
                  <a:lnTo>
                    <a:pt x="0" y="2438973"/>
                  </a:lnTo>
                  <a:lnTo>
                    <a:pt x="1534273" y="906033"/>
                  </a:lnTo>
                  <a:lnTo>
                    <a:pt x="1794666" y="1165174"/>
                  </a:lnTo>
                  <a:lnTo>
                    <a:pt x="1794666" y="0"/>
                  </a:lnTo>
                  <a:lnTo>
                    <a:pt x="628216" y="0"/>
                  </a:lnTo>
                  <a:lnTo>
                    <a:pt x="887280" y="259028"/>
                  </a:lnTo>
                  <a:close/>
                </a:path>
              </a:pathLst>
            </a:custGeom>
            <a:solidFill>
              <a:srgbClr val="EF935B"/>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20" name="TextBox 44"/>
            <p:cNvSpPr txBox="1"/>
            <p:nvPr/>
          </p:nvSpPr>
          <p:spPr>
            <a:xfrm rot="0">
              <a:off x="6718704" y="5390756"/>
              <a:ext cx="891933" cy="839408"/>
            </a:xfrm>
            <a:prstGeom prst="rect">
              <a:avLst/>
            </a:prstGeom>
            <a:noFill/>
            <a:ln>
              <a:noFill/>
            </a:ln>
          </p:spPr>
          <p:txBody>
            <a:bodyPr wrap="square" lIns="45719" tIns="45719" rIns="45719" bIns="45719" numCol="1" anchor="t">
              <a:spAutoFit/>
            </a:bodyPr>
            <a:lstStyle/>
            <a:p>
              <a:pPr algn="ctr">
                <a:lnSpc>
                  <a:spcPct val="130000"/>
                </a:lnSpc>
                <a:defRPr sz="1400">
                  <a:solidFill>
                    <a:srgbClr val="FFFFFF"/>
                  </a:solidFill>
                  <a:latin typeface="Raleway SemiBold"/>
                  <a:ea typeface="Raleway SemiBold"/>
                </a:defRPr>
              </a:pPr>
              <a:r>
                <a:rPr sz="1400">
                  <a:solidFill>
                    <a:schemeClr val="bg1"/>
                  </a:solidFill>
                  <a:latin typeface="微软雅黑"/>
                  <a:ea typeface="微软雅黑"/>
                </a:rPr>
                <a:t>Step </a:t>
              </a:r>
            </a:p>
            <a:p>
              <a:pPr algn="ctr">
                <a:lnSpc>
                  <a:spcPct val="130000"/>
                </a:lnSpc>
                <a:defRPr sz="2400" b="1">
                  <a:solidFill>
                    <a:srgbClr val="FFFFFF"/>
                  </a:solidFill>
                  <a:latin typeface="Raleway SemiBold"/>
                  <a:ea typeface="Raleway SemiBold"/>
                </a:defRPr>
              </a:pPr>
              <a:r>
                <a:rPr sz="2400" b="1">
                  <a:solidFill>
                    <a:schemeClr val="bg1"/>
                  </a:solidFill>
                  <a:latin typeface="微软雅黑"/>
                  <a:ea typeface="微软雅黑"/>
                </a:rPr>
                <a:t>01</a:t>
              </a:r>
            </a:p>
          </p:txBody>
        </p:sp>
      </p:grpSp>
      <p:sp>
        <p:nvSpPr>
          <p:cNvPr id="30" name="文本框 29"/>
          <p:cNvSpPr txBox="1"/>
          <p:nvPr/>
        </p:nvSpPr>
        <p:spPr>
          <a:xfrm rot="0" flipH="0" flipV="0">
            <a:off x="295686" y="2627169"/>
            <a:ext cx="4260850" cy="45085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b="1"/>
              <a:t> Video theme analysis</a:t>
            </a:r>
          </a:p>
        </p:txBody>
      </p:sp>
      <p:sp>
        <p:nvSpPr>
          <p:cNvPr id="31" name="文本框 30"/>
          <p:cNvSpPr txBox="1"/>
          <p:nvPr/>
        </p:nvSpPr>
        <p:spPr>
          <a:xfrm rot="0" flipH="0" flipV="0">
            <a:off x="356436" y="2944665"/>
            <a:ext cx="7150100" cy="203200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sz="1400">
                <a:latin typeface="Microsoft YaHei"/>
                <a:ea typeface="Microsoft YaHei"/>
              </a:rPr>
              <a:t>Consistency: Is the emotion in the barrage consistent with the theme of the video? Do viewer comments emotionally match the content of the video? 
Consistency analysis: Are sentiment analysis results consistent throughout the video? Or does it change as the plot of the video progresses?</a:t>
            </a:r>
          </a:p>
          <a:p>
            <a:pPr lvl="0">
              <a:lnSpc>
                <a:spcPct val="130000"/>
              </a:lnSpc>
            </a:pPr>
            <a:r>
              <a:rPr lang="en-US" altLang="en-US" sz="1400">
                <a:latin typeface="Microsoft YaHei"/>
                <a:ea typeface="Microsoft YaHei"/>
              </a:rPr>
              <a:t>Hot comment analysis:Are there hot comments in the barrage, comments that are mentioned or liked by a large number of viewers? We can make more scientific classification by increasing the weight ratio and so on</a:t>
            </a:r>
          </a:p>
        </p:txBody>
      </p:sp>
      <p:sp>
        <p:nvSpPr>
          <p:cNvPr id="32" name="文本框 31"/>
          <p:cNvSpPr txBox="1"/>
          <p:nvPr/>
        </p:nvSpPr>
        <p:spPr>
          <a:xfrm rot="0" flipH="0" flipV="0">
            <a:off x="356436" y="954423"/>
            <a:ext cx="8185150" cy="45085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b="1"/>
              <a:t>Irrelevant word filtering/popular word meaning differentiation</a:t>
            </a:r>
          </a:p>
        </p:txBody>
      </p:sp>
      <p:sp>
        <p:nvSpPr>
          <p:cNvPr id="33" name="文本框 32"/>
          <p:cNvSpPr txBox="1"/>
          <p:nvPr/>
        </p:nvSpPr>
        <p:spPr>
          <a:xfrm rot="0" flipH="0" flipV="0">
            <a:off x="356436" y="1261476"/>
            <a:ext cx="7581344" cy="147955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sz="1400">
                <a:latin typeface="Microsoft YaHei"/>
                <a:ea typeface="Microsoft YaHei"/>
              </a:rPr>
              <a:t>In the preliminary practice, we will find that some words will be expressed by the way of homophony on the network, but the semantic ambiguity of these words in the implementation process will lead to wrong judgment and even affect the subsequent training results. At the same time, many words lack practical meaning. In the subsequent process, we added screening before classification to improve the accuracy.</a:t>
            </a:r>
          </a:p>
        </p:txBody>
      </p:sp>
      <p:sp>
        <p:nvSpPr>
          <p:cNvPr id="34" name="文本框 33"/>
          <p:cNvSpPr txBox="1"/>
          <p:nvPr/>
        </p:nvSpPr>
        <p:spPr>
          <a:xfrm rot="0" flipH="0" flipV="0">
            <a:off x="356436" y="4868888"/>
            <a:ext cx="2940050" cy="45085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b="1"/>
              <a:t>Video recommendation</a:t>
            </a:r>
          </a:p>
        </p:txBody>
      </p:sp>
      <p:sp>
        <p:nvSpPr>
          <p:cNvPr id="35" name="文本框 34"/>
          <p:cNvSpPr txBox="1"/>
          <p:nvPr/>
        </p:nvSpPr>
        <p:spPr>
          <a:xfrm rot="0" flipH="0" flipV="0">
            <a:off x="356436" y="5213901"/>
            <a:ext cx="8105622" cy="147955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sz="1400">
                <a:latin typeface="Microsoft YaHei"/>
                <a:ea typeface="Microsoft YaHei"/>
              </a:rPr>
              <a:t>Sentiment analysis in bullet screen can provide more accurate information for per-sonalized recommendation. Understanding viewers' real-time emotional responses </a:t>
            </a:r>
          </a:p>
          <a:p>
            <a:pPr lvl="0">
              <a:lnSpc>
                <a:spcPct val="130000"/>
              </a:lnSpc>
            </a:pPr>
            <a:r>
              <a:rPr lang="en-US" altLang="en-US" sz="1400">
                <a:latin typeface="Microsoft YaHei"/>
                <a:ea typeface="Microsoft YaHei"/>
              </a:rPr>
              <a:t>to videos helps platforms better understand user preferences and interests. By incorporating the results of sentiment analysis into the recommendation algorithm, the platform can more finely adjust the recommended content to meet the emotional needs of users.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rot="0" flipH="0" flipV="0">
            <a:off x="7294048" y="1247666"/>
            <a:ext cx="3647948" cy="5559419"/>
            <a:chOff x="5879976" y="1700808"/>
            <a:chExt cx="4913979" cy="7488832"/>
          </a:xfrm>
        </p:grpSpPr>
        <p:pic>
          <p:nvPicPr>
            <p:cNvPr id="68" name="图片 67"/>
            <p:cNvPicPr>
              <a:picLocks noChangeAspect="1"/>
            </p:cNvPicPr>
            <p:nvPr/>
          </p:nvPicPr>
          <p:blipFill rotWithShape="1">
            <a:blip r:embed="rId3"/>
            <a:srcRect l="43098" t="12578" r="25277" b="22013"/>
            <a:stretch/>
          </p:blipFill>
          <p:spPr>
            <a:xfrm>
              <a:off x="5879976" y="1700808"/>
              <a:ext cx="4913979" cy="7488832"/>
            </a:xfrm>
            <a:prstGeom prst="rect">
              <a:avLst/>
            </a:prstGeom>
          </p:spPr>
        </p:pic>
        <p:sp>
          <p:nvSpPr>
            <p:cNvPr id="69" name="矩形: 圆角 15"/>
            <p:cNvSpPr/>
            <p:nvPr/>
          </p:nvSpPr>
          <p:spPr>
            <a:xfrm rot="978274">
              <a:off x="6587248" y="5302628"/>
              <a:ext cx="72008" cy="432048"/>
            </a:xfrm>
            <a:prstGeom prst="roundRect">
              <a:avLst/>
            </a:prstGeom>
            <a:solidFill>
              <a:srgbClr val="111111"/>
            </a:solidFill>
            <a:ln>
              <a:noFill/>
            </a:ln>
          </p:spPr>
          <p:txBody>
            <a:bodyPr anchor="ctr"/>
            <a:lstStyle/>
            <a:p>
              <a:pPr algn="ctr">
                <a:lnSpc>
                  <a:spcPct val="130000"/>
                </a:lnSpc>
              </a:pPr>
              <a:endParaRPr lang="zh-CN" altLang="zh-CN">
                <a:solidFill>
                  <a:schemeClr val="lt1"/>
                </a:solidFill>
                <a:latin typeface="微软雅黑"/>
                <a:ea typeface="微软雅黑"/>
              </a:endParaRPr>
            </a:p>
          </p:txBody>
        </p:sp>
      </p:grpSp>
      <p:sp>
        <p:nvSpPr>
          <p:cNvPr id="22" name="矩形: 圆角 21"/>
          <p:cNvSpPr/>
          <p:nvPr/>
        </p:nvSpPr>
        <p:spPr>
          <a:xfrm>
            <a:off x="839416" y="1196752"/>
            <a:ext cx="10513168" cy="101829"/>
          </a:xfrm>
          <a:prstGeom prst="roundRect">
            <a:avLst>
              <a:gd name="adj" fmla="val 50000"/>
            </a:avLst>
          </a:prstGeom>
          <a:noFill/>
          <a:ln w="12700">
            <a:solidFill>
              <a:schemeClr val="tx1"/>
            </a:solidFill>
            <a:prstDash val="solid"/>
            <a:miter/>
          </a:ln>
        </p:spPr>
        <p:txBody>
          <a:bodyPr anchor="ctr"/>
          <a:lstStyle/>
          <a:p>
            <a:pPr algn="ctr">
              <a:lnSpc>
                <a:spcPct val="130000"/>
              </a:lnSpc>
            </a:pPr>
            <a:endParaRPr lang="zh-CN" altLang="zh-CN">
              <a:solidFill>
                <a:schemeClr val="lt1"/>
              </a:solidFill>
              <a:latin typeface="微软雅黑"/>
              <a:ea typeface="微软雅黑"/>
            </a:endParaRPr>
          </a:p>
        </p:txBody>
      </p:sp>
      <p:sp>
        <p:nvSpPr>
          <p:cNvPr id="31" name="文本框 30"/>
          <p:cNvSpPr txBox="1"/>
          <p:nvPr/>
        </p:nvSpPr>
        <p:spPr>
          <a:xfrm>
            <a:off x="222343" y="1896005"/>
            <a:ext cx="1148966" cy="1852815"/>
          </a:xfrm>
          <a:prstGeom prst="rect">
            <a:avLst/>
          </a:prstGeom>
          <a:noFill/>
        </p:spPr>
        <p:txBody>
          <a:bodyPr wrap="square">
            <a:spAutoFit/>
          </a:bodyPr>
          <a:lstStyle/>
          <a:p>
            <a:pPr>
              <a:lnSpc>
                <a:spcPct val="130000"/>
              </a:lnSpc>
            </a:pPr>
            <a:r>
              <a:rPr lang="en-US" altLang="en-US" sz="8800">
                <a:solidFill>
                  <a:schemeClr val="tx1">
                    <a:lumMod val="65000"/>
                    <a:lumOff val="35000"/>
                  </a:schemeClr>
                </a:solidFill>
                <a:latin typeface="微软雅黑"/>
                <a:ea typeface="微软雅黑"/>
              </a:rPr>
              <a:t>“</a:t>
            </a:r>
            <a:endParaRPr lang="zh-CN" altLang="zh-CN" sz="8800">
              <a:solidFill>
                <a:schemeClr val="tx1">
                  <a:lumMod val="65000"/>
                  <a:lumOff val="35000"/>
                </a:schemeClr>
              </a:solidFill>
              <a:latin typeface="微软雅黑"/>
              <a:ea typeface="微软雅黑"/>
            </a:endParaRPr>
          </a:p>
        </p:txBody>
      </p:sp>
      <p:sp>
        <p:nvSpPr>
          <p:cNvPr id="34" name="文本框 33"/>
          <p:cNvSpPr txBox="1"/>
          <p:nvPr/>
        </p:nvSpPr>
        <p:spPr>
          <a:xfrm>
            <a:off x="10367513" y="5346556"/>
            <a:ext cx="1148966" cy="1681229"/>
          </a:xfrm>
          <a:prstGeom prst="rect">
            <a:avLst/>
          </a:prstGeom>
          <a:noFill/>
        </p:spPr>
        <p:txBody>
          <a:bodyPr wrap="square">
            <a:spAutoFit/>
          </a:bodyPr>
          <a:lstStyle/>
          <a:p>
            <a:pPr>
              <a:lnSpc>
                <a:spcPct val="130000"/>
              </a:lnSpc>
            </a:pPr>
            <a:r>
              <a:rPr lang="zh-CN" altLang="zh-CN" sz="8800">
                <a:solidFill>
                  <a:schemeClr val="tx1">
                    <a:lumMod val="65000"/>
                    <a:lumOff val="35000"/>
                  </a:schemeClr>
                </a:solidFill>
                <a:latin typeface="微软雅黑"/>
                <a:ea typeface="微软雅黑"/>
              </a:rPr>
              <a:t>”</a:t>
            </a:r>
          </a:p>
        </p:txBody>
      </p:sp>
      <p:grpSp>
        <p:nvGrpSpPr>
          <p:cNvPr id="56" name="组合 55"/>
          <p:cNvGrpSpPr/>
          <p:nvPr/>
        </p:nvGrpSpPr>
        <p:grpSpPr>
          <a:xfrm rot="0" flipH="0" flipV="0">
            <a:off x="1621577" y="2123594"/>
            <a:ext cx="5016500" cy="1517650"/>
            <a:chOff x="864296" y="3115315"/>
            <a:chExt cx="5016500" cy="1517650"/>
          </a:xfrm>
        </p:grpSpPr>
        <p:sp>
          <p:nvSpPr>
            <p:cNvPr id="32" name="文本框 31"/>
            <p:cNvSpPr txBox="1"/>
            <p:nvPr/>
          </p:nvSpPr>
          <p:spPr>
            <a:xfrm>
              <a:off x="864296" y="3115315"/>
              <a:ext cx="5016500" cy="1517650"/>
            </a:xfrm>
            <a:prstGeom prst="rect">
              <a:avLst/>
            </a:prstGeom>
            <a:noFill/>
          </p:spPr>
          <p:txBody>
            <a:bodyPr wrap="square">
              <a:spAutoFit/>
            </a:bodyPr>
            <a:lstStyle/>
            <a:p>
              <a:pPr lvl="0">
                <a:lnSpc>
                  <a:spcPct val="130000"/>
                </a:lnSpc>
              </a:pPr>
              <a:r>
                <a:rPr lang="zh-CN" altLang="zh-CN" sz="7200" b="1">
                  <a:latin typeface="微软雅黑"/>
                  <a:ea typeface="微软雅黑"/>
                </a:rPr>
                <a:t>Thanks </a:t>
              </a:r>
            </a:p>
          </p:txBody>
        </p:sp>
        <p:grpSp>
          <p:nvGrpSpPr>
            <p:cNvPr id="35" name="组合 34"/>
            <p:cNvGrpSpPr/>
            <p:nvPr/>
          </p:nvGrpSpPr>
          <p:grpSpPr>
            <a:xfrm>
              <a:off x="1964920" y="3947394"/>
              <a:ext cx="2205077" cy="244492"/>
              <a:chOff x="2151527" y="4003862"/>
              <a:chExt cx="2205077" cy="244492"/>
            </a:xfrm>
          </p:grpSpPr>
          <p:cxnSp>
            <p:nvCxnSpPr>
              <p:cNvPr id="40" name="直接连接符 39"/>
              <p:cNvCxnSpPr/>
              <p:nvPr/>
            </p:nvCxnSpPr>
            <p:spPr>
              <a:xfrm flipH="1">
                <a:off x="2151527" y="4003862"/>
                <a:ext cx="1071" cy="244492"/>
              </a:xfrm>
              <a:prstGeom prst="line">
                <a:avLst/>
              </a:prstGeom>
              <a:ln w="6350">
                <a:solidFill>
                  <a:schemeClr val="tx1">
                    <a:lumMod val="65000"/>
                    <a:lumOff val="35000"/>
                  </a:schemeClr>
                </a:solidFill>
                <a:prstDash val="solid"/>
                <a:miter/>
              </a:ln>
            </p:spPr>
          </p:cxnSp>
          <p:cxnSp>
            <p:nvCxnSpPr>
              <p:cNvPr id="41" name="直接连接符 40"/>
              <p:cNvCxnSpPr/>
              <p:nvPr/>
            </p:nvCxnSpPr>
            <p:spPr>
              <a:xfrm flipH="1">
                <a:off x="3253530" y="4003862"/>
                <a:ext cx="1071" cy="244492"/>
              </a:xfrm>
              <a:prstGeom prst="line">
                <a:avLst/>
              </a:prstGeom>
              <a:ln w="6350">
                <a:solidFill>
                  <a:schemeClr val="tx1">
                    <a:lumMod val="65000"/>
                    <a:lumOff val="35000"/>
                  </a:schemeClr>
                </a:solidFill>
                <a:prstDash val="solid"/>
                <a:miter/>
              </a:ln>
            </p:spPr>
          </p:cxnSp>
          <p:cxnSp>
            <p:nvCxnSpPr>
              <p:cNvPr id="42" name="直接连接符 41"/>
              <p:cNvCxnSpPr/>
              <p:nvPr/>
            </p:nvCxnSpPr>
            <p:spPr>
              <a:xfrm flipH="1">
                <a:off x="4355533" y="4003862"/>
                <a:ext cx="1071" cy="244492"/>
              </a:xfrm>
              <a:prstGeom prst="line">
                <a:avLst/>
              </a:prstGeom>
              <a:ln w="6350">
                <a:solidFill>
                  <a:schemeClr val="tx1">
                    <a:lumMod val="65000"/>
                    <a:lumOff val="35000"/>
                  </a:schemeClr>
                </a:solidFill>
                <a:prstDash val="solid"/>
                <a:miter/>
              </a:ln>
            </p:spPr>
          </p:cxnSp>
        </p:grpSp>
      </p:grpSp>
      <p:sp>
        <p:nvSpPr>
          <p:cNvPr id="44" name="圆: 空心 43"/>
          <p:cNvSpPr/>
          <p:nvPr/>
        </p:nvSpPr>
        <p:spPr>
          <a:xfrm rot="926637">
            <a:off x="5805363" y="2348880"/>
            <a:ext cx="434654" cy="434654"/>
          </a:xfrm>
          <a:prstGeom prst="donut">
            <a:avLst>
              <a:gd name="adj" fmla="val 27285"/>
            </a:avLst>
          </a:prstGeom>
          <a:gradFill flip="none" rotWithShape="1">
            <a:gsLst>
              <a:gs pos="0">
                <a:schemeClr val="accent1">
                  <a:lumMod val="5000"/>
                  <a:lumOff val="95000"/>
                </a:schemeClr>
              </a:gs>
              <a:gs pos="74000">
                <a:srgbClr val="FD6E11"/>
              </a:gs>
              <a:gs pos="83000">
                <a:srgbClr val="FD6E11"/>
              </a:gs>
              <a:gs pos="100000">
                <a:srgbClr val="FD6E11"/>
              </a:gs>
            </a:gsLst>
            <a:lin ang="13500000" scaled="1"/>
          </a:gradFill>
          <a:ln>
            <a:noFill/>
          </a:ln>
        </p:spPr>
        <p:txBody>
          <a:bodyPr anchor="ctr"/>
          <a:lstStyle/>
          <a:p>
            <a:pPr algn="ctr">
              <a:lnSpc>
                <a:spcPct val="130000"/>
              </a:lnSpc>
            </a:pPr>
            <a:endParaRPr lang="zh-CN" altLang="zh-CN">
              <a:solidFill>
                <a:schemeClr val="tx1"/>
              </a:solidFill>
              <a:latin typeface="微软雅黑"/>
              <a:ea typeface="微软雅黑"/>
            </a:endParaRPr>
          </a:p>
        </p:txBody>
      </p:sp>
      <p:grpSp>
        <p:nvGrpSpPr>
          <p:cNvPr id="70" name="组合 54"/>
          <p:cNvGrpSpPr/>
          <p:nvPr/>
        </p:nvGrpSpPr>
        <p:grpSpPr>
          <a:xfrm rot="0" flipH="0" flipV="0">
            <a:off x="754448" y="493645"/>
            <a:ext cx="6548366" cy="806450"/>
            <a:chOff x="928316" y="493645"/>
            <a:chExt cx="2162237" cy="806450"/>
          </a:xfrm>
        </p:grpSpPr>
        <p:sp>
          <p:nvSpPr>
            <p:cNvPr id="71" name="文本框 22"/>
            <p:cNvSpPr txBox="1"/>
            <p:nvPr/>
          </p:nvSpPr>
          <p:spPr>
            <a:xfrm rot="0">
              <a:off x="953955" y="493662"/>
              <a:ext cx="1584176" cy="806450"/>
            </a:xfrm>
            <a:prstGeom prst="rect">
              <a:avLst/>
            </a:prstGeom>
            <a:noFill/>
          </p:spPr>
          <p:txBody>
            <a:bodyPr wrap="square">
              <a:spAutoFit/>
            </a:bodyPr>
            <a:lstStyle/>
            <a:p>
              <a:pPr lvl="0">
                <a:lnSpc>
                  <a:spcPct val="130000"/>
                </a:lnSpc>
              </a:pPr>
              <a:r>
                <a:rPr lang="en-US" altLang="en-US">
                  <a:latin typeface="微软雅黑"/>
                  <a:ea typeface="微软雅黑"/>
                </a:rPr>
                <a:t>Introduction to Machine Learning(CS182)</a:t>
              </a:r>
            </a:p>
          </p:txBody>
        </p:sp>
        <p:grpSp>
          <p:nvGrpSpPr>
            <p:cNvPr id="72" name="组合 27"/>
            <p:cNvGrpSpPr/>
            <p:nvPr/>
          </p:nvGrpSpPr>
          <p:grpSpPr>
            <a:xfrm>
              <a:off x="2544748" y="530450"/>
              <a:ext cx="308327" cy="306262"/>
              <a:chOff x="2544748" y="530450"/>
              <a:chExt cx="308327" cy="306262"/>
            </a:xfrm>
          </p:grpSpPr>
          <p:sp>
            <p:nvSpPr>
              <p:cNvPr id="73" name="矩形 23"/>
              <p:cNvSpPr/>
              <p:nvPr/>
            </p:nvSpPr>
            <p:spPr>
              <a:xfrm>
                <a:off x="2544748" y="692696"/>
                <a:ext cx="45719" cy="144016"/>
              </a:xfrm>
              <a:prstGeom prst="rect">
                <a:avLst/>
              </a:prstGeom>
              <a:solidFill>
                <a:schemeClr val="tx1">
                  <a:lumMod val="65000"/>
                  <a:lumOff val="35000"/>
                </a:schemeClr>
              </a:solid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74" name="矩形 24"/>
              <p:cNvSpPr/>
              <p:nvPr/>
            </p:nvSpPr>
            <p:spPr>
              <a:xfrm>
                <a:off x="2633476" y="620688"/>
                <a:ext cx="45719" cy="216024"/>
              </a:xfrm>
              <a:prstGeom prst="rect">
                <a:avLst/>
              </a:prstGeom>
              <a:solidFill>
                <a:schemeClr val="tx1">
                  <a:lumMod val="85000"/>
                  <a:lumOff val="15000"/>
                </a:schemeClr>
              </a:solid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75" name="矩形 25"/>
              <p:cNvSpPr/>
              <p:nvPr/>
            </p:nvSpPr>
            <p:spPr>
              <a:xfrm>
                <a:off x="2722204" y="620688"/>
                <a:ext cx="45719" cy="216024"/>
              </a:xfrm>
              <a:prstGeom prst="rect">
                <a:avLst/>
              </a:prstGeom>
              <a:solidFill>
                <a:schemeClr val="tx1">
                  <a:lumMod val="65000"/>
                  <a:lumOff val="35000"/>
                </a:schemeClr>
              </a:solid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76" name="矩形 26"/>
              <p:cNvSpPr/>
              <p:nvPr/>
            </p:nvSpPr>
            <p:spPr>
              <a:xfrm>
                <a:off x="2807356" y="530450"/>
                <a:ext cx="45719" cy="306262"/>
              </a:xfrm>
              <a:prstGeom prst="rect">
                <a:avLst/>
              </a:prstGeom>
              <a:solidFill>
                <a:schemeClr val="tx1">
                  <a:lumMod val="95000"/>
                  <a:lumOff val="5000"/>
                </a:schemeClr>
              </a:solidFill>
              <a:ln>
                <a:noFill/>
              </a:ln>
            </p:spPr>
            <p:txBody>
              <a:bodyPr anchor="ctr"/>
              <a:lstStyle/>
              <a:p>
                <a:pPr algn="ctr">
                  <a:lnSpc>
                    <a:spcPct val="130000"/>
                  </a:lnSpc>
                </a:pPr>
                <a:endParaRPr lang="zh-CN" altLang="zh-CN">
                  <a:solidFill>
                    <a:schemeClr val="lt1"/>
                  </a:solidFill>
                  <a:latin typeface="微软雅黑"/>
                  <a:ea typeface="微软雅黑"/>
                </a:endParaRPr>
              </a:p>
            </p:txBody>
          </p:sp>
        </p:grpSp>
        <p:sp>
          <p:nvSpPr>
            <p:cNvPr id="77" name="矩形: 圆角 28"/>
            <p:cNvSpPr/>
            <p:nvPr/>
          </p:nvSpPr>
          <p:spPr>
            <a:xfrm rot="0">
              <a:off x="928316" y="497247"/>
              <a:ext cx="2162237" cy="446522"/>
            </a:xfrm>
            <a:prstGeom prst="roundRect">
              <a:avLst>
                <a:gd name="adj" fmla="val 50000"/>
              </a:avLst>
            </a:prstGeom>
            <a:noFill/>
            <a:ln w="12700">
              <a:solidFill>
                <a:schemeClr val="tx1"/>
              </a:solidFill>
              <a:prstDash val="solid"/>
              <a:miter/>
            </a:ln>
          </p:spPr>
          <p:txBody>
            <a:bodyPr anchor="ctr"/>
            <a:lstStyle/>
            <a:p>
              <a:pPr algn="ctr">
                <a:lnSpc>
                  <a:spcPct val="130000"/>
                </a:lnSpc>
              </a:pPr>
              <a:endParaRPr lang="zh-CN" altLang="zh-CN">
                <a:solidFill>
                  <a:srgbClr val="FFFFFF"/>
                </a:solidFill>
                <a:latin typeface="微软雅黑"/>
                <a:ea typeface="微软雅黑"/>
              </a:endParaRPr>
            </a:p>
          </p:txBody>
        </p:sp>
      </p:grpSp>
      <p:sp>
        <p:nvSpPr>
          <p:cNvPr id="78" name="文本框 29"/>
          <p:cNvSpPr txBox="1"/>
          <p:nvPr/>
        </p:nvSpPr>
        <p:spPr>
          <a:xfrm rot="0" flipH="0" flipV="0">
            <a:off x="9675446" y="358558"/>
            <a:ext cx="1677138" cy="723900"/>
          </a:xfrm>
          <a:prstGeom prst="rect">
            <a:avLst/>
          </a:prstGeom>
          <a:noFill/>
        </p:spPr>
        <p:txBody>
          <a:bodyPr wrap="square">
            <a:spAutoFit/>
          </a:bodyPr>
          <a:lstStyle/>
          <a:p>
            <a:pPr lvl="0">
              <a:lnSpc>
                <a:spcPct val="130000"/>
              </a:lnSpc>
            </a:pPr>
            <a:r>
              <a:rPr lang="en-US" altLang="en-US" sz="3200" b="1">
                <a:solidFill>
                  <a:srgbClr val="FD6E11"/>
                </a:solidFill>
                <a:latin typeface="微软雅黑"/>
                <a:ea typeface="微软雅黑"/>
              </a:rPr>
              <a:t>Project </a:t>
            </a:r>
          </a:p>
        </p:txBody>
      </p:sp>
      <p:grpSp>
        <p:nvGrpSpPr>
          <p:cNvPr id="79" name="组合 44"/>
          <p:cNvGrpSpPr/>
          <p:nvPr/>
        </p:nvGrpSpPr>
        <p:grpSpPr>
          <a:xfrm rot="0" flipH="0" flipV="0">
            <a:off x="1002910" y="4342332"/>
            <a:ext cx="4802452" cy="575650"/>
            <a:chOff x="1274589" y="5747290"/>
            <a:chExt cx="4802452" cy="575650"/>
          </a:xfrm>
        </p:grpSpPr>
        <p:grpSp>
          <p:nvGrpSpPr>
            <p:cNvPr id="80" name="组合 45"/>
            <p:cNvGrpSpPr/>
            <p:nvPr/>
          </p:nvGrpSpPr>
          <p:grpSpPr>
            <a:xfrm>
              <a:off x="1274589" y="5747290"/>
              <a:ext cx="359554" cy="359554"/>
              <a:chOff x="1274589" y="5761324"/>
              <a:chExt cx="359554" cy="359554"/>
            </a:xfrm>
          </p:grpSpPr>
          <p:sp>
            <p:nvSpPr>
              <p:cNvPr id="81" name="椭圆 47"/>
              <p:cNvSpPr/>
              <p:nvPr/>
            </p:nvSpPr>
            <p:spPr>
              <a:xfrm>
                <a:off x="1274589" y="5761324"/>
                <a:ext cx="359554" cy="359554"/>
              </a:xfrm>
              <a:prstGeom prst="ellipse">
                <a:avLst/>
              </a:prstGeom>
              <a:gradFill>
                <a:gsLst>
                  <a:gs pos="0">
                    <a:schemeClr val="accent2">
                      <a:lumMod val="40000"/>
                      <a:lumOff val="60000"/>
                    </a:schemeClr>
                  </a:gs>
                  <a:gs pos="52000">
                    <a:srgbClr val="FD6E11"/>
                  </a:gs>
                  <a:gs pos="83000">
                    <a:srgbClr val="FD6E11"/>
                  </a:gs>
                  <a:gs pos="100000">
                    <a:srgbClr val="FD6E11"/>
                  </a:gs>
                </a:gsLst>
                <a:lin ang="8100000" scaled="1"/>
              </a:gradFill>
              <a:ln>
                <a:noFill/>
              </a:ln>
              <a:effectLst>
                <a:outerShdw blurRad="50800" dist="38100" dir="8100000" algn="tr" rotWithShape="0">
                  <a:srgbClr val="000000">
                    <a:alpha val="40000"/>
                  </a:srgbClr>
                </a:outerShdw>
              </a:effectLst>
            </p:spPr>
            <p:txBody>
              <a:bodyPr anchor="ctr"/>
              <a:lstStyle/>
              <a:p>
                <a:pPr algn="ctr">
                  <a:lnSpc>
                    <a:spcPct val="130000"/>
                  </a:lnSpc>
                </a:pPr>
                <a:endParaRPr lang="zh-CN" altLang="zh-CN">
                  <a:solidFill>
                    <a:schemeClr val="lt1"/>
                  </a:solidFill>
                  <a:latin typeface="微软雅黑"/>
                  <a:ea typeface="微软雅黑"/>
                </a:endParaRPr>
              </a:p>
            </p:txBody>
          </p:sp>
          <p:pic>
            <p:nvPicPr>
              <p:cNvPr id="82" name="图片 48"/>
              <p:cNvPicPr>
                <a:picLocks noChangeAspect="1"/>
              </p:cNvPicPr>
              <p:nvPr/>
            </p:nvPicPr>
            <p:blipFill>
              <a:blip r:embed="rId4"/>
              <a:stretch/>
            </p:blipFill>
            <p:spPr>
              <a:xfrm>
                <a:off x="1346354" y="5837653"/>
                <a:ext cx="216024" cy="206896"/>
              </a:xfrm>
              <a:prstGeom prst="rect">
                <a:avLst/>
              </a:prstGeom>
            </p:spPr>
          </p:pic>
        </p:grpSp>
        <p:sp>
          <p:nvSpPr>
            <p:cNvPr id="83" name="文本框 46"/>
            <p:cNvSpPr txBox="1"/>
            <p:nvPr/>
          </p:nvSpPr>
          <p:spPr>
            <a:xfrm rot="0" flipH="0" flipV="0">
              <a:off x="1634143" y="5757790"/>
              <a:ext cx="4442898" cy="565150"/>
            </a:xfrm>
            <a:prstGeom prst="rect">
              <a:avLst/>
            </a:prstGeom>
            <a:noFill/>
          </p:spPr>
          <p:txBody>
            <a:bodyPr wrap="square">
              <a:spAutoFit/>
            </a:bodyPr>
            <a:lstStyle/>
            <a:p>
              <a:pPr lvl="0">
                <a:lnSpc>
                  <a:spcPct val="130000"/>
                </a:lnSpc>
              </a:pPr>
              <a:r>
                <a:rPr lang="zh-CN" altLang="zh-CN" sz="2400" b="1">
                  <a:solidFill>
                    <a:srgbClr val="595959"/>
                  </a:solidFill>
                  <a:latin typeface="微软雅黑"/>
                  <a:ea typeface="微软雅黑"/>
                </a:rPr>
                <a:t>汇报人：王柯皓</a:t>
              </a:r>
              <a:r>
                <a:rPr lang="en-US" altLang="en-US" sz="2400" b="1">
                  <a:solidFill>
                    <a:srgbClr val="595959"/>
                  </a:solidFill>
                  <a:latin typeface="微软雅黑"/>
                  <a:ea typeface="微软雅黑"/>
                </a:rPr>
                <a:t> </a:t>
              </a:r>
              <a:r>
                <a:rPr lang="zh-CN" altLang="zh-CN" sz="2400" b="1">
                  <a:solidFill>
                    <a:srgbClr val="595959"/>
                  </a:solidFill>
                  <a:latin typeface="微软雅黑"/>
                  <a:ea typeface="微软雅黑"/>
                </a:rPr>
                <a:t>于曾旭</a:t>
              </a:r>
              <a:r>
                <a:rPr lang="en-US" altLang="en-US" sz="2400" b="1">
                  <a:solidFill>
                    <a:srgbClr val="595959"/>
                  </a:solidFill>
                  <a:latin typeface="微软雅黑"/>
                  <a:ea typeface="微软雅黑"/>
                </a:rPr>
                <a:t> </a:t>
              </a:r>
              <a:r>
                <a:rPr lang="zh-CN" altLang="zh-CN" sz="2400" b="1">
                  <a:solidFill>
                    <a:srgbClr val="595959"/>
                  </a:solidFill>
                  <a:latin typeface="微软雅黑"/>
                  <a:ea typeface="微软雅黑"/>
                </a:rPr>
                <a:t>吴子阳</a:t>
              </a:r>
            </a:p>
          </p:txBody>
        </p:sp>
      </p:grpSp>
      <p:grpSp>
        <p:nvGrpSpPr>
          <p:cNvPr id="84" name="组合 49"/>
          <p:cNvGrpSpPr/>
          <p:nvPr/>
        </p:nvGrpSpPr>
        <p:grpSpPr>
          <a:xfrm rot="0" flipH="0" flipV="0">
            <a:off x="1002910" y="5090700"/>
            <a:ext cx="3642504" cy="575650"/>
            <a:chOff x="3420779" y="5755866"/>
            <a:chExt cx="3642504" cy="575650"/>
          </a:xfrm>
        </p:grpSpPr>
        <p:sp>
          <p:nvSpPr>
            <p:cNvPr id="85" name="文本框 50"/>
            <p:cNvSpPr txBox="1"/>
            <p:nvPr/>
          </p:nvSpPr>
          <p:spPr>
            <a:xfrm rot="0" flipH="0" flipV="0">
              <a:off x="3780333" y="5766366"/>
              <a:ext cx="3282950" cy="565150"/>
            </a:xfrm>
            <a:prstGeom prst="rect">
              <a:avLst/>
            </a:prstGeom>
            <a:noFill/>
          </p:spPr>
          <p:txBody>
            <a:bodyPr wrap="square">
              <a:spAutoFit/>
            </a:bodyPr>
            <a:lstStyle/>
            <a:p>
              <a:pPr lvl="0">
                <a:lnSpc>
                  <a:spcPct val="130000"/>
                </a:lnSpc>
              </a:pPr>
              <a:r>
                <a:rPr lang="zh-CN" altLang="zh-CN" sz="2400" b="1">
                  <a:solidFill>
                    <a:srgbClr val="595959"/>
                  </a:solidFill>
                  <a:latin typeface="微软雅黑"/>
                  <a:ea typeface="微软雅黑"/>
                </a:rPr>
                <a:t>时间：</a:t>
              </a:r>
              <a:r>
                <a:rPr lang="en-US" altLang="en-US" sz="2400" b="1">
                  <a:solidFill>
                    <a:srgbClr val="595959"/>
                  </a:solidFill>
                  <a:latin typeface="微软雅黑"/>
                  <a:ea typeface="微软雅黑"/>
                </a:rPr>
                <a:t>2024</a:t>
              </a:r>
              <a:r>
                <a:rPr lang="zh-CN" altLang="zh-CN" sz="2400" b="1">
                  <a:solidFill>
                    <a:srgbClr val="595959"/>
                  </a:solidFill>
                  <a:latin typeface="微软雅黑"/>
                  <a:ea typeface="微软雅黑"/>
                </a:rPr>
                <a:t>年</a:t>
              </a:r>
              <a:r>
                <a:rPr lang="en-US" altLang="en-US" sz="2400" b="1">
                  <a:solidFill>
                    <a:srgbClr val="595959"/>
                  </a:solidFill>
                  <a:latin typeface="微软雅黑"/>
                  <a:ea typeface="微软雅黑"/>
                </a:rPr>
                <a:t>1</a:t>
              </a:r>
              <a:r>
                <a:rPr lang="zh-CN" altLang="zh-CN" sz="2400" b="1">
                  <a:solidFill>
                    <a:srgbClr val="595959"/>
                  </a:solidFill>
                  <a:latin typeface="微软雅黑"/>
                  <a:ea typeface="微软雅黑"/>
                </a:rPr>
                <a:t>月</a:t>
              </a:r>
              <a:r>
                <a:rPr lang="en-US" altLang="en-US" sz="2400" b="1">
                  <a:solidFill>
                    <a:srgbClr val="595959"/>
                  </a:solidFill>
                  <a:latin typeface="微软雅黑"/>
                  <a:ea typeface="微软雅黑"/>
                </a:rPr>
                <a:t>4</a:t>
              </a:r>
              <a:r>
                <a:rPr lang="zh-CN" altLang="zh-CN" sz="2400" b="1">
                  <a:solidFill>
                    <a:srgbClr val="595959"/>
                  </a:solidFill>
                  <a:latin typeface="微软雅黑"/>
                  <a:ea typeface="微软雅黑"/>
                </a:rPr>
                <a:t>日</a:t>
              </a:r>
            </a:p>
          </p:txBody>
        </p:sp>
        <p:grpSp>
          <p:nvGrpSpPr>
            <p:cNvPr id="86" name="组合 51"/>
            <p:cNvGrpSpPr/>
            <p:nvPr/>
          </p:nvGrpSpPr>
          <p:grpSpPr>
            <a:xfrm>
              <a:off x="3420779" y="5755866"/>
              <a:ext cx="359554" cy="359554"/>
              <a:chOff x="3420779" y="5755866"/>
              <a:chExt cx="359554" cy="359554"/>
            </a:xfrm>
          </p:grpSpPr>
          <p:sp>
            <p:nvSpPr>
              <p:cNvPr id="87" name="椭圆 52"/>
              <p:cNvSpPr/>
              <p:nvPr/>
            </p:nvSpPr>
            <p:spPr>
              <a:xfrm>
                <a:off x="3420779" y="5755866"/>
                <a:ext cx="359554" cy="359554"/>
              </a:xfrm>
              <a:prstGeom prst="ellipse">
                <a:avLst/>
              </a:prstGeom>
              <a:gradFill>
                <a:gsLst>
                  <a:gs pos="0">
                    <a:schemeClr val="accent2">
                      <a:lumMod val="40000"/>
                      <a:lumOff val="60000"/>
                    </a:schemeClr>
                  </a:gs>
                  <a:gs pos="52000">
                    <a:srgbClr val="FD6E11"/>
                  </a:gs>
                  <a:gs pos="83000">
                    <a:srgbClr val="FD6E11"/>
                  </a:gs>
                  <a:gs pos="100000">
                    <a:srgbClr val="FD6E11"/>
                  </a:gs>
                </a:gsLst>
                <a:lin ang="8100000" scaled="1"/>
              </a:gradFill>
              <a:ln>
                <a:noFill/>
              </a:ln>
              <a:effectLst>
                <a:outerShdw blurRad="50800" dist="38100" dir="8100000" algn="tr" rotWithShape="0">
                  <a:srgbClr val="000000">
                    <a:alpha val="40000"/>
                  </a:srgbClr>
                </a:outerShdw>
              </a:effectLst>
            </p:spPr>
            <p:txBody>
              <a:bodyPr anchor="ctr"/>
              <a:lstStyle/>
              <a:p>
                <a:pPr algn="ctr">
                  <a:lnSpc>
                    <a:spcPct val="130000"/>
                  </a:lnSpc>
                </a:pPr>
                <a:endParaRPr lang="zh-CN" altLang="zh-CN">
                  <a:solidFill>
                    <a:schemeClr val="lt1"/>
                  </a:solidFill>
                  <a:latin typeface="微软雅黑"/>
                  <a:ea typeface="微软雅黑"/>
                </a:endParaRPr>
              </a:p>
            </p:txBody>
          </p:sp>
          <p:pic>
            <p:nvPicPr>
              <p:cNvPr id="88" name="图片 53"/>
              <p:cNvPicPr>
                <a:picLocks noChangeAspect="1"/>
              </p:cNvPicPr>
              <p:nvPr/>
            </p:nvPicPr>
            <p:blipFill>
              <a:blip r:embed="rId5"/>
              <a:stretch/>
            </p:blipFill>
            <p:spPr>
              <a:xfrm>
                <a:off x="3496053" y="5839283"/>
                <a:ext cx="209006" cy="192720"/>
              </a:xfrm>
              <a:prstGeom prst="rect">
                <a:avLst/>
              </a:prstGeom>
            </p:spPr>
          </p:pic>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159994" flipH="0" flipV="0">
            <a:off x="4279161" y="5927192"/>
            <a:ext cx="7912168" cy="216024"/>
          </a:xfrm>
          <a:prstGeom prst="rect">
            <a:avLst/>
          </a:prstGeom>
          <a:solidFill>
            <a:srgbClr val="FD6E11"/>
          </a:solid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9" name="矩形 8"/>
          <p:cNvSpPr/>
          <p:nvPr/>
        </p:nvSpPr>
        <p:spPr>
          <a:xfrm rot="159994" flipH="0" flipV="0">
            <a:off x="3003" y="5844840"/>
            <a:ext cx="4377284" cy="230006"/>
          </a:xfrm>
          <a:prstGeom prst="rect">
            <a:avLst/>
          </a:prstGeom>
          <a:solidFill>
            <a:srgbClr val="FD6E11"/>
          </a:solid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11" name="圆: 空心 10"/>
          <p:cNvSpPr/>
          <p:nvPr/>
        </p:nvSpPr>
        <p:spPr>
          <a:xfrm rot="0" flipH="0" flipV="0">
            <a:off x="174901" y="1283667"/>
            <a:ext cx="3456384" cy="3456384"/>
          </a:xfrm>
          <a:prstGeom prst="donut">
            <a:avLst/>
          </a:prstGeom>
          <a:gradFill flip="none" rotWithShape="1">
            <a:gsLst>
              <a:gs pos="0">
                <a:schemeClr val="accent2">
                  <a:lumMod val="40000"/>
                  <a:lumOff val="60000"/>
                </a:schemeClr>
              </a:gs>
              <a:gs pos="53000">
                <a:srgbClr val="FD6E11">
                  <a:alpha val="48000"/>
                </a:srgbClr>
              </a:gs>
              <a:gs pos="83000">
                <a:srgbClr val="FD6E11">
                  <a:alpha val="24000"/>
                </a:srgbClr>
              </a:gs>
              <a:gs pos="100000">
                <a:srgbClr val="FD6E11">
                  <a:alpha val="2000"/>
                </a:srgbClr>
              </a:gs>
            </a:gsLst>
            <a:lin ang="0" scaled="1"/>
          </a:gradFill>
          <a:ln>
            <a:noFill/>
          </a:ln>
        </p:spPr>
        <p:txBody>
          <a:bodyPr anchor="ctr"/>
          <a:lstStyle/>
          <a:p>
            <a:pPr algn="ctr">
              <a:lnSpc>
                <a:spcPct val="130000"/>
              </a:lnSpc>
            </a:pPr>
            <a:endParaRPr lang="zh-CN" altLang="zh-CN">
              <a:solidFill>
                <a:schemeClr val="tx1"/>
              </a:solidFill>
              <a:latin typeface="微软雅黑"/>
              <a:ea typeface="微软雅黑"/>
            </a:endParaRPr>
          </a:p>
        </p:txBody>
      </p:sp>
      <p:sp>
        <p:nvSpPr>
          <p:cNvPr id="12" name="文本框 11"/>
          <p:cNvSpPr txBox="1"/>
          <p:nvPr/>
        </p:nvSpPr>
        <p:spPr>
          <a:xfrm rot="0" flipH="0" flipV="0">
            <a:off x="1903093" y="2570534"/>
            <a:ext cx="2553868" cy="882650"/>
          </a:xfrm>
          <a:prstGeom prst="rect">
            <a:avLst/>
          </a:prstGeom>
          <a:noFill/>
        </p:spPr>
        <p:txBody>
          <a:bodyPr wrap="square">
            <a:spAutoFit/>
          </a:bodyPr>
          <a:lstStyle/>
          <a:p>
            <a:pPr lvl="0" algn="dist">
              <a:lnSpc>
                <a:spcPct val="130000"/>
              </a:lnSpc>
            </a:pPr>
            <a:r>
              <a:rPr lang="en-US" altLang="en-US" sz="4000" b="1">
                <a:solidFill>
                  <a:srgbClr val="404040"/>
                </a:solidFill>
                <a:latin typeface="微软雅黑"/>
                <a:ea typeface="微软雅黑"/>
              </a:rPr>
              <a:t>Contents</a:t>
            </a:r>
          </a:p>
        </p:txBody>
      </p:sp>
      <p:grpSp>
        <p:nvGrpSpPr>
          <p:cNvPr id="26" name="组合 25"/>
          <p:cNvGrpSpPr/>
          <p:nvPr/>
        </p:nvGrpSpPr>
        <p:grpSpPr>
          <a:xfrm rot="0" flipH="0" flipV="0">
            <a:off x="6313123" y="602466"/>
            <a:ext cx="2943260" cy="1226163"/>
            <a:chOff x="5293721" y="372873"/>
            <a:chExt cx="2782499" cy="882650"/>
          </a:xfrm>
          <a:noFill/>
        </p:grpSpPr>
        <p:sp>
          <p:nvSpPr>
            <p:cNvPr id="15" name="文本框 14"/>
            <p:cNvSpPr txBox="1"/>
            <p:nvPr/>
          </p:nvSpPr>
          <p:spPr>
            <a:xfrm rot="0" flipH="0" flipV="0">
              <a:off x="5293708" y="574179"/>
              <a:ext cx="2089834" cy="565150"/>
            </a:xfrm>
            <a:prstGeom prst="rect">
              <a:avLst/>
            </a:prstGeom>
            <a:noFill/>
          </p:spPr>
          <p:txBody>
            <a:bodyPr wrap="square">
              <a:spAutoFit/>
            </a:bodyPr>
            <a:lstStyle/>
            <a:p>
              <a:pPr lvl="0">
                <a:lnSpc>
                  <a:spcPct val="130000"/>
                </a:lnSpc>
              </a:pPr>
              <a:r>
                <a:rPr lang="en-US" altLang="en-US" sz="2400">
                  <a:solidFill>
                    <a:srgbClr val="262626"/>
                  </a:solidFill>
                  <a:latin typeface="微软雅黑"/>
                  <a:ea typeface="微软雅黑"/>
                </a:rPr>
                <a:t>Backgrounds</a:t>
              </a:r>
            </a:p>
          </p:txBody>
        </p:sp>
        <p:grpSp>
          <p:nvGrpSpPr>
            <p:cNvPr id="23" name="组合 22"/>
            <p:cNvGrpSpPr/>
            <p:nvPr/>
          </p:nvGrpSpPr>
          <p:grpSpPr>
            <a:xfrm>
              <a:off x="5411924" y="1052736"/>
              <a:ext cx="2556284" cy="72641"/>
              <a:chOff x="5411924" y="1052736"/>
              <a:chExt cx="2556284" cy="72641"/>
            </a:xfrm>
          </p:grpSpPr>
          <p:sp>
            <p:nvSpPr>
              <p:cNvPr id="16" name="矩形 15"/>
              <p:cNvSpPr/>
              <p:nvPr/>
            </p:nvSpPr>
            <p:spPr>
              <a:xfrm>
                <a:off x="5411924" y="1052736"/>
                <a:ext cx="1836204" cy="72008"/>
              </a:xfrm>
              <a:prstGeom prst="rect">
                <a:avLst/>
              </a:prstGeom>
              <a:solidFill>
                <a:srgbClr val="FD6E11"/>
              </a:solidFill>
              <a:ln>
                <a:noFill/>
              </a:ln>
            </p:spPr>
            <p:txBody>
              <a:bodyPr anchor="ctr"/>
              <a:lstStyle/>
              <a:p>
                <a:pPr algn="ctr">
                  <a:lnSpc>
                    <a:spcPct val="130000"/>
                  </a:lnSpc>
                </a:pPr>
                <a:endParaRPr lang="zh-CN" altLang="zh-CN">
                  <a:solidFill>
                    <a:schemeClr val="lt1"/>
                  </a:solidFill>
                  <a:latin typeface="微软雅黑"/>
                  <a:ea typeface="微软雅黑"/>
                </a:endParaRPr>
              </a:p>
            </p:txBody>
          </p:sp>
          <p:cxnSp>
            <p:nvCxnSpPr>
              <p:cNvPr id="18" name="直接连接符 17"/>
              <p:cNvCxnSpPr/>
              <p:nvPr/>
            </p:nvCxnSpPr>
            <p:spPr>
              <a:xfrm>
                <a:off x="5447928" y="1057908"/>
                <a:ext cx="2520280" cy="0"/>
              </a:xfrm>
              <a:prstGeom prst="line">
                <a:avLst/>
              </a:prstGeom>
              <a:ln w="6350">
                <a:solidFill>
                  <a:srgbClr val="FD6E11"/>
                </a:solidFill>
                <a:prstDash val="solid"/>
                <a:miter/>
              </a:ln>
            </p:spPr>
          </p:cxnSp>
          <p:cxnSp>
            <p:nvCxnSpPr>
              <p:cNvPr id="22" name="直接连接符 21"/>
              <p:cNvCxnSpPr/>
              <p:nvPr/>
            </p:nvCxnSpPr>
            <p:spPr>
              <a:xfrm rot="0">
                <a:off x="5447928" y="1125377"/>
                <a:ext cx="2520280" cy="0"/>
              </a:xfrm>
              <a:prstGeom prst="line">
                <a:avLst/>
              </a:prstGeom>
              <a:ln w="6350">
                <a:solidFill>
                  <a:srgbClr val="FD6E11"/>
                </a:solidFill>
                <a:prstDash val="solid"/>
                <a:miter/>
              </a:ln>
            </p:spPr>
          </p:cxnSp>
        </p:grpSp>
        <p:sp>
          <p:nvSpPr>
            <p:cNvPr id="24" name="文本框 23"/>
            <p:cNvSpPr txBox="1"/>
            <p:nvPr/>
          </p:nvSpPr>
          <p:spPr>
            <a:xfrm rot="0" flipH="0" flipV="0">
              <a:off x="7212124" y="372873"/>
              <a:ext cx="864096" cy="882650"/>
            </a:xfrm>
            <a:prstGeom prst="rect">
              <a:avLst/>
            </a:prstGeom>
            <a:noFill/>
          </p:spPr>
          <p:txBody>
            <a:bodyPr wrap="square">
              <a:spAutoFit/>
            </a:bodyPr>
            <a:lstStyle/>
            <a:p>
              <a:pPr algn="ctr">
                <a:lnSpc>
                  <a:spcPct val="130000"/>
                </a:lnSpc>
              </a:pPr>
              <a:r>
                <a:rPr lang="en-US" altLang="en-US" sz="4000">
                  <a:latin typeface="微软雅黑"/>
                  <a:ea typeface="微软雅黑"/>
                </a:rPr>
                <a:t>01</a:t>
              </a:r>
              <a:endParaRPr lang="zh-CN" altLang="zh-CN" sz="4000">
                <a:latin typeface="微软雅黑"/>
                <a:ea typeface="微软雅黑"/>
              </a:endParaRPr>
            </a:p>
          </p:txBody>
        </p:sp>
        <p:sp>
          <p:nvSpPr>
            <p:cNvPr id="25" name="矩形 24"/>
            <p:cNvSpPr/>
            <p:nvPr/>
          </p:nvSpPr>
          <p:spPr>
            <a:xfrm>
              <a:off x="7248128" y="1067590"/>
              <a:ext cx="720080" cy="45719"/>
            </a:xfrm>
            <a:prstGeom prst="rect">
              <a:avLst/>
            </a:prstGeom>
            <a:solidFill>
              <a:schemeClr val="bg1"/>
            </a:solidFill>
            <a:ln>
              <a:noFill/>
            </a:ln>
          </p:spPr>
          <p:txBody>
            <a:bodyPr anchor="ctr"/>
            <a:lstStyle/>
            <a:p>
              <a:pPr algn="ctr">
                <a:lnSpc>
                  <a:spcPct val="130000"/>
                </a:lnSpc>
              </a:pPr>
              <a:endParaRPr lang="zh-CN" altLang="zh-CN">
                <a:solidFill>
                  <a:schemeClr val="lt1"/>
                </a:solidFill>
                <a:latin typeface="微软雅黑"/>
                <a:ea typeface="微软雅黑"/>
              </a:endParaRPr>
            </a:p>
          </p:txBody>
        </p:sp>
      </p:grpSp>
      <p:grpSp>
        <p:nvGrpSpPr>
          <p:cNvPr id="27" name="组合 26"/>
          <p:cNvGrpSpPr/>
          <p:nvPr/>
        </p:nvGrpSpPr>
        <p:grpSpPr>
          <a:xfrm rot="0" flipH="0" flipV="0">
            <a:off x="6363923" y="2277239"/>
            <a:ext cx="3038630" cy="1228124"/>
            <a:chOff x="5349498" y="377230"/>
            <a:chExt cx="2726722" cy="882650"/>
          </a:xfrm>
          <a:noFill/>
        </p:grpSpPr>
        <p:sp>
          <p:nvSpPr>
            <p:cNvPr id="28" name="文本框 27"/>
            <p:cNvSpPr txBox="1"/>
            <p:nvPr/>
          </p:nvSpPr>
          <p:spPr>
            <a:xfrm rot="0">
              <a:off x="5349498" y="580529"/>
              <a:ext cx="2022857" cy="520265"/>
            </a:xfrm>
            <a:prstGeom prst="rect">
              <a:avLst/>
            </a:prstGeom>
            <a:noFill/>
          </p:spPr>
          <p:txBody>
            <a:bodyPr wrap="square">
              <a:spAutoFit/>
            </a:bodyPr>
            <a:lstStyle/>
            <a:p>
              <a:pPr lvl="0">
                <a:lnSpc>
                  <a:spcPct val="130000"/>
                </a:lnSpc>
              </a:pPr>
              <a:r>
                <a:rPr lang="en-US" altLang="en-US" sz="3200">
                  <a:solidFill>
                    <a:srgbClr val="262626"/>
                  </a:solidFill>
                  <a:latin typeface="微软雅黑"/>
                  <a:ea typeface="微软雅黑"/>
                </a:rPr>
                <a:t>Algorithm</a:t>
              </a:r>
            </a:p>
          </p:txBody>
        </p:sp>
        <p:grpSp>
          <p:nvGrpSpPr>
            <p:cNvPr id="29" name="组合 28"/>
            <p:cNvGrpSpPr/>
            <p:nvPr/>
          </p:nvGrpSpPr>
          <p:grpSpPr>
            <a:xfrm>
              <a:off x="5411924" y="1052736"/>
              <a:ext cx="2556284" cy="72008"/>
              <a:chOff x="5411924" y="1052736"/>
              <a:chExt cx="2556284" cy="72008"/>
            </a:xfrm>
          </p:grpSpPr>
          <p:sp>
            <p:nvSpPr>
              <p:cNvPr id="32" name="矩形 31"/>
              <p:cNvSpPr/>
              <p:nvPr/>
            </p:nvSpPr>
            <p:spPr>
              <a:xfrm>
                <a:off x="5411924" y="1052736"/>
                <a:ext cx="1836204" cy="72008"/>
              </a:xfrm>
              <a:prstGeom prst="rect">
                <a:avLst/>
              </a:prstGeom>
              <a:solidFill>
                <a:srgbClr val="FD6E11"/>
              </a:solidFill>
              <a:ln>
                <a:noFill/>
              </a:ln>
            </p:spPr>
            <p:txBody>
              <a:bodyPr anchor="ctr"/>
              <a:lstStyle/>
              <a:p>
                <a:pPr algn="ctr">
                  <a:lnSpc>
                    <a:spcPct val="130000"/>
                  </a:lnSpc>
                </a:pPr>
                <a:endParaRPr lang="zh-CN" altLang="zh-CN">
                  <a:solidFill>
                    <a:schemeClr val="lt1"/>
                  </a:solidFill>
                  <a:latin typeface="微软雅黑"/>
                  <a:ea typeface="微软雅黑"/>
                </a:endParaRPr>
              </a:p>
            </p:txBody>
          </p:sp>
          <p:cxnSp>
            <p:nvCxnSpPr>
              <p:cNvPr id="33" name="直接连接符 32"/>
              <p:cNvCxnSpPr/>
              <p:nvPr/>
            </p:nvCxnSpPr>
            <p:spPr>
              <a:xfrm>
                <a:off x="5447928" y="1057908"/>
                <a:ext cx="2520280" cy="0"/>
              </a:xfrm>
              <a:prstGeom prst="line">
                <a:avLst/>
              </a:prstGeom>
              <a:ln w="6350">
                <a:solidFill>
                  <a:srgbClr val="FD6E11"/>
                </a:solidFill>
                <a:prstDash val="solid"/>
                <a:miter/>
              </a:ln>
            </p:spPr>
          </p:cxnSp>
          <p:cxnSp>
            <p:nvCxnSpPr>
              <p:cNvPr id="34" name="直接连接符 33"/>
              <p:cNvCxnSpPr/>
              <p:nvPr/>
            </p:nvCxnSpPr>
            <p:spPr>
              <a:xfrm>
                <a:off x="5447928" y="1119027"/>
                <a:ext cx="2520280" cy="0"/>
              </a:xfrm>
              <a:prstGeom prst="line">
                <a:avLst/>
              </a:prstGeom>
              <a:ln w="6350">
                <a:solidFill>
                  <a:srgbClr val="FD6E11"/>
                </a:solidFill>
                <a:prstDash val="solid"/>
                <a:miter/>
              </a:ln>
            </p:spPr>
          </p:cxnSp>
        </p:grpSp>
        <p:sp>
          <p:nvSpPr>
            <p:cNvPr id="30" name="文本框 29"/>
            <p:cNvSpPr txBox="1"/>
            <p:nvPr/>
          </p:nvSpPr>
          <p:spPr>
            <a:xfrm rot="0">
              <a:off x="7212124" y="377230"/>
              <a:ext cx="864096" cy="882650"/>
            </a:xfrm>
            <a:prstGeom prst="rect">
              <a:avLst/>
            </a:prstGeom>
            <a:noFill/>
          </p:spPr>
          <p:txBody>
            <a:bodyPr wrap="square">
              <a:spAutoFit/>
            </a:bodyPr>
            <a:lstStyle/>
            <a:p>
              <a:pPr lvl="0" algn="ctr">
                <a:lnSpc>
                  <a:spcPct val="130000"/>
                </a:lnSpc>
              </a:pPr>
              <a:r>
                <a:rPr lang="en-US" altLang="en-US" sz="4000">
                  <a:latin typeface="微软雅黑"/>
                  <a:ea typeface="微软雅黑"/>
                </a:rPr>
                <a:t>02</a:t>
              </a:r>
            </a:p>
          </p:txBody>
        </p:sp>
        <p:sp>
          <p:nvSpPr>
            <p:cNvPr id="31" name="矩形 30"/>
            <p:cNvSpPr/>
            <p:nvPr/>
          </p:nvSpPr>
          <p:spPr>
            <a:xfrm rot="0">
              <a:off x="7248128" y="1067590"/>
              <a:ext cx="720080" cy="45719"/>
            </a:xfrm>
            <a:prstGeom prst="rect">
              <a:avLst/>
            </a:prstGeom>
            <a:solidFill>
              <a:schemeClr val="bg1"/>
            </a:solidFill>
            <a:ln>
              <a:noFill/>
            </a:ln>
          </p:spPr>
          <p:txBody>
            <a:bodyPr anchor="ctr"/>
            <a:lstStyle/>
            <a:p>
              <a:pPr algn="ctr">
                <a:lnSpc>
                  <a:spcPct val="130000"/>
                </a:lnSpc>
              </a:pPr>
              <a:endParaRPr lang="zh-CN" altLang="zh-CN">
                <a:solidFill>
                  <a:schemeClr val="lt1"/>
                </a:solidFill>
                <a:latin typeface="微软雅黑"/>
                <a:ea typeface="微软雅黑"/>
              </a:endParaRPr>
            </a:p>
          </p:txBody>
        </p:sp>
      </p:grpSp>
      <p:grpSp>
        <p:nvGrpSpPr>
          <p:cNvPr id="43" name="组合 42"/>
          <p:cNvGrpSpPr/>
          <p:nvPr/>
        </p:nvGrpSpPr>
        <p:grpSpPr>
          <a:xfrm rot="0" flipH="0" flipV="0">
            <a:off x="6313123" y="4093363"/>
            <a:ext cx="3678870" cy="1128017"/>
            <a:chOff x="5332329" y="396280"/>
            <a:chExt cx="2743891" cy="882650"/>
          </a:xfrm>
          <a:noFill/>
        </p:grpSpPr>
        <p:sp>
          <p:nvSpPr>
            <p:cNvPr id="44" name="文本框 43"/>
            <p:cNvSpPr txBox="1"/>
            <p:nvPr/>
          </p:nvSpPr>
          <p:spPr>
            <a:xfrm rot="0" flipH="0" flipV="0">
              <a:off x="5332329" y="567829"/>
              <a:ext cx="2556284" cy="565150"/>
            </a:xfrm>
            <a:prstGeom prst="rect">
              <a:avLst/>
            </a:prstGeom>
            <a:noFill/>
          </p:spPr>
          <p:txBody>
            <a:bodyPr wrap="square">
              <a:spAutoFit/>
            </a:bodyPr>
            <a:lstStyle/>
            <a:p>
              <a:pPr lvl="0">
                <a:lnSpc>
                  <a:spcPct val="130000"/>
                </a:lnSpc>
              </a:pPr>
              <a:r>
                <a:rPr lang="en-US" altLang="en-US" sz="2400">
                  <a:solidFill>
                    <a:srgbClr val="262626"/>
                  </a:solidFill>
                  <a:latin typeface="微软雅黑"/>
                  <a:ea typeface="微软雅黑"/>
                </a:rPr>
                <a:t>Future Direction</a:t>
              </a:r>
            </a:p>
          </p:txBody>
        </p:sp>
        <p:grpSp>
          <p:nvGrpSpPr>
            <p:cNvPr id="45" name="组合 44"/>
            <p:cNvGrpSpPr/>
            <p:nvPr/>
          </p:nvGrpSpPr>
          <p:grpSpPr>
            <a:xfrm>
              <a:off x="5411924" y="1052736"/>
              <a:ext cx="2556284" cy="72008"/>
              <a:chOff x="5411924" y="1052736"/>
              <a:chExt cx="2556284" cy="72008"/>
            </a:xfrm>
          </p:grpSpPr>
          <p:sp>
            <p:nvSpPr>
              <p:cNvPr id="48" name="矩形 47"/>
              <p:cNvSpPr/>
              <p:nvPr/>
            </p:nvSpPr>
            <p:spPr>
              <a:xfrm>
                <a:off x="5411924" y="1052736"/>
                <a:ext cx="1836204" cy="72008"/>
              </a:xfrm>
              <a:prstGeom prst="rect">
                <a:avLst/>
              </a:prstGeom>
              <a:solidFill>
                <a:srgbClr val="FD6E11"/>
              </a:solidFill>
              <a:ln>
                <a:noFill/>
              </a:ln>
            </p:spPr>
            <p:txBody>
              <a:bodyPr anchor="ctr"/>
              <a:lstStyle/>
              <a:p>
                <a:pPr algn="ctr">
                  <a:lnSpc>
                    <a:spcPct val="130000"/>
                  </a:lnSpc>
                </a:pPr>
                <a:endParaRPr lang="zh-CN" altLang="zh-CN">
                  <a:solidFill>
                    <a:schemeClr val="lt1"/>
                  </a:solidFill>
                  <a:latin typeface="微软雅黑"/>
                  <a:ea typeface="微软雅黑"/>
                </a:endParaRPr>
              </a:p>
            </p:txBody>
          </p:sp>
          <p:cxnSp>
            <p:nvCxnSpPr>
              <p:cNvPr id="49" name="直接连接符 48"/>
              <p:cNvCxnSpPr/>
              <p:nvPr/>
            </p:nvCxnSpPr>
            <p:spPr>
              <a:xfrm>
                <a:off x="5447928" y="1057908"/>
                <a:ext cx="2520280" cy="0"/>
              </a:xfrm>
              <a:prstGeom prst="line">
                <a:avLst/>
              </a:prstGeom>
              <a:ln w="6350">
                <a:solidFill>
                  <a:srgbClr val="FD6E11"/>
                </a:solidFill>
                <a:prstDash val="solid"/>
                <a:miter/>
              </a:ln>
            </p:spPr>
          </p:cxnSp>
          <p:cxnSp>
            <p:nvCxnSpPr>
              <p:cNvPr id="50" name="直接连接符 49"/>
              <p:cNvCxnSpPr/>
              <p:nvPr/>
            </p:nvCxnSpPr>
            <p:spPr>
              <a:xfrm>
                <a:off x="5447928" y="1119027"/>
                <a:ext cx="2520280" cy="0"/>
              </a:xfrm>
              <a:prstGeom prst="line">
                <a:avLst/>
              </a:prstGeom>
              <a:ln w="6350">
                <a:solidFill>
                  <a:srgbClr val="FD6E11"/>
                </a:solidFill>
                <a:prstDash val="solid"/>
                <a:miter/>
              </a:ln>
            </p:spPr>
          </p:cxnSp>
        </p:grpSp>
        <p:sp>
          <p:nvSpPr>
            <p:cNvPr id="46" name="文本框 45"/>
            <p:cNvSpPr txBox="1"/>
            <p:nvPr/>
          </p:nvSpPr>
          <p:spPr>
            <a:xfrm rot="0">
              <a:off x="7212124" y="396280"/>
              <a:ext cx="864096" cy="882650"/>
            </a:xfrm>
            <a:prstGeom prst="rect">
              <a:avLst/>
            </a:prstGeom>
            <a:noFill/>
          </p:spPr>
          <p:txBody>
            <a:bodyPr wrap="square">
              <a:spAutoFit/>
            </a:bodyPr>
            <a:lstStyle/>
            <a:p>
              <a:pPr lvl="0" algn="ctr">
                <a:lnSpc>
                  <a:spcPct val="130000"/>
                </a:lnSpc>
              </a:pPr>
              <a:r>
                <a:rPr lang="en-US" altLang="en-US" sz="4000">
                  <a:latin typeface="微软雅黑"/>
                  <a:ea typeface="微软雅黑"/>
                </a:rPr>
                <a:t>03</a:t>
              </a:r>
            </a:p>
          </p:txBody>
        </p:sp>
        <p:sp>
          <p:nvSpPr>
            <p:cNvPr id="47" name="矩形 46"/>
            <p:cNvSpPr/>
            <p:nvPr/>
          </p:nvSpPr>
          <p:spPr>
            <a:xfrm>
              <a:off x="7248128" y="1067590"/>
              <a:ext cx="720080" cy="45719"/>
            </a:xfrm>
            <a:prstGeom prst="rect">
              <a:avLst/>
            </a:prstGeom>
            <a:solidFill>
              <a:schemeClr val="bg1"/>
            </a:solidFill>
            <a:ln>
              <a:noFill/>
            </a:ln>
          </p:spPr>
          <p:txBody>
            <a:bodyPr anchor="ctr"/>
            <a:lstStyle/>
            <a:p>
              <a:pPr algn="ctr">
                <a:lnSpc>
                  <a:spcPct val="130000"/>
                </a:lnSpc>
              </a:pPr>
              <a:endParaRPr lang="zh-CN" altLang="zh-CN">
                <a:solidFill>
                  <a:schemeClr val="lt1"/>
                </a:solidFill>
                <a:latin typeface="微软雅黑"/>
                <a:ea typeface="微软雅黑"/>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梯形 17"/>
          <p:cNvSpPr/>
          <p:nvPr/>
        </p:nvSpPr>
        <p:spPr>
          <a:xfrm rot="10800000" flipH="0" flipV="0">
            <a:off x="64" y="316"/>
            <a:ext cx="6615856" cy="6864034"/>
          </a:xfrm>
          <a:prstGeom prst="trapezoid">
            <a:avLst/>
          </a:prstGeom>
          <a:blipFill rotWithShape="0">
            <a:blip r:embed="rId3"/>
            <a:stretch>
              <a:fillRect l="-43902"/>
            </a:stretch>
          </a:blip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5" name="直角三角形 4"/>
          <p:cNvSpPr/>
          <p:nvPr/>
        </p:nvSpPr>
        <p:spPr>
          <a:xfrm rot="10800000" flipH="1">
            <a:off x="0" y="316"/>
            <a:ext cx="1415480" cy="5012860"/>
          </a:xfrm>
          <a:prstGeom prst="rtTriangle">
            <a:avLst/>
          </a:prstGeom>
          <a:gradFill flip="none" rotWithShape="1">
            <a:gsLst>
              <a:gs pos="0">
                <a:schemeClr val="accent2">
                  <a:lumMod val="40000"/>
                  <a:lumOff val="60000"/>
                </a:schemeClr>
              </a:gs>
              <a:gs pos="38000">
                <a:srgbClr val="FD6E11">
                  <a:alpha val="76000"/>
                </a:srgbClr>
              </a:gs>
              <a:gs pos="72000">
                <a:srgbClr val="FD6E11">
                  <a:alpha val="78000"/>
                </a:srgbClr>
              </a:gs>
              <a:gs pos="85000">
                <a:srgbClr val="FD6E11"/>
              </a:gs>
            </a:gsLst>
            <a:lin ang="5400000" scaled="1"/>
          </a:grad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6" name="平行四边形 5"/>
          <p:cNvSpPr/>
          <p:nvPr/>
        </p:nvSpPr>
        <p:spPr>
          <a:xfrm rot="567357">
            <a:off x="155512" y="4041068"/>
            <a:ext cx="617104" cy="1944216"/>
          </a:xfrm>
          <a:prstGeom prst="parallelogram">
            <a:avLst>
              <a:gd name="adj" fmla="val 46879"/>
            </a:avLst>
          </a:prstGeom>
          <a:gradFill flip="none" rotWithShape="1">
            <a:gsLst>
              <a:gs pos="0">
                <a:schemeClr val="accent2">
                  <a:lumMod val="40000"/>
                  <a:lumOff val="60000"/>
                </a:schemeClr>
              </a:gs>
              <a:gs pos="38000">
                <a:srgbClr val="FD6E11">
                  <a:alpha val="46000"/>
                </a:srgbClr>
              </a:gs>
              <a:gs pos="71000">
                <a:srgbClr val="FD6E11">
                  <a:alpha val="64000"/>
                </a:srgbClr>
              </a:gs>
              <a:gs pos="86000">
                <a:srgbClr val="FD6E11">
                  <a:alpha val="86000"/>
                </a:srgbClr>
              </a:gs>
            </a:gsLst>
            <a:lin ang="16200000" scaled="1"/>
          </a:gradFill>
          <a:ln>
            <a:noFill/>
          </a:ln>
        </p:spPr>
        <p:txBody>
          <a:bodyPr anchor="ctr"/>
          <a:lstStyle/>
          <a:p>
            <a:pPr algn="ctr">
              <a:lnSpc>
                <a:spcPct val="130000"/>
              </a:lnSpc>
            </a:pPr>
            <a:endParaRPr lang="zh-CN" altLang="zh-CN">
              <a:solidFill>
                <a:schemeClr val="lt1"/>
              </a:solidFill>
              <a:latin typeface="微软雅黑"/>
              <a:ea typeface="微软雅黑"/>
            </a:endParaRPr>
          </a:p>
        </p:txBody>
      </p:sp>
      <p:grpSp>
        <p:nvGrpSpPr>
          <p:cNvPr id="13" name="组合 12"/>
          <p:cNvGrpSpPr/>
          <p:nvPr/>
        </p:nvGrpSpPr>
        <p:grpSpPr>
          <a:xfrm>
            <a:off x="5879976" y="2255151"/>
            <a:ext cx="4824536" cy="2269824"/>
            <a:chOff x="5920785" y="2015081"/>
            <a:chExt cx="4307905" cy="2269824"/>
          </a:xfrm>
        </p:grpSpPr>
        <p:sp>
          <p:nvSpPr>
            <p:cNvPr id="10" name="文本框 9"/>
            <p:cNvSpPr txBox="1"/>
            <p:nvPr/>
          </p:nvSpPr>
          <p:spPr>
            <a:xfrm>
              <a:off x="5920785" y="2015081"/>
              <a:ext cx="4307905" cy="1835150"/>
            </a:xfrm>
            <a:prstGeom prst="rect">
              <a:avLst/>
            </a:prstGeom>
            <a:noFill/>
          </p:spPr>
          <p:txBody>
            <a:bodyPr wrap="square">
              <a:spAutoFit/>
            </a:bodyPr>
            <a:lstStyle/>
            <a:p>
              <a:pPr>
                <a:lnSpc>
                  <a:spcPct val="130000"/>
                </a:lnSpc>
              </a:pPr>
              <a:r>
                <a:rPr lang="en-US" altLang="en-US" sz="8800">
                  <a:latin typeface="微软雅黑"/>
                  <a:ea typeface="微软雅黑"/>
                </a:rPr>
                <a:t>PART </a:t>
              </a:r>
              <a:r>
                <a:rPr lang="en-US" altLang="en-US" sz="8800">
                  <a:gradFill rotWithShape="1">
                    <a:gsLst>
                      <a:gs pos="0">
                        <a:srgbClr val="FEA466"/>
                      </a:gs>
                      <a:gs pos="50000">
                        <a:srgbClr val="FEA466"/>
                      </a:gs>
                      <a:gs pos="75000">
                        <a:srgbClr val="FD6E11"/>
                      </a:gs>
                      <a:gs pos="100000">
                        <a:srgbClr val="FD6E11"/>
                      </a:gs>
                    </a:gsLst>
                    <a:lin ang="18900000" scaled="1"/>
                  </a:gradFill>
                  <a:latin typeface="微软雅黑"/>
                  <a:ea typeface="微软雅黑"/>
                </a:rPr>
                <a:t>01</a:t>
              </a:r>
            </a:p>
          </p:txBody>
        </p:sp>
        <p:sp>
          <p:nvSpPr>
            <p:cNvPr id="11" name="文本框 10"/>
            <p:cNvSpPr txBox="1"/>
            <p:nvPr/>
          </p:nvSpPr>
          <p:spPr>
            <a:xfrm>
              <a:off x="5984200" y="3319705"/>
              <a:ext cx="3756959" cy="965200"/>
            </a:xfrm>
            <a:prstGeom prst="rect">
              <a:avLst/>
            </a:prstGeom>
            <a:noFill/>
          </p:spPr>
          <p:txBody>
            <a:bodyPr wrap="square">
              <a:spAutoFit/>
            </a:bodyPr>
            <a:lstStyle/>
            <a:p>
              <a:pPr lvl="0">
                <a:lnSpc>
                  <a:spcPct val="130000"/>
                </a:lnSpc>
              </a:pPr>
              <a:r>
                <a:rPr lang="en-US" altLang="en-US" sz="4400" b="1">
                  <a:solidFill>
                    <a:srgbClr val="262626"/>
                  </a:solidFill>
                  <a:latin typeface="微软雅黑"/>
                  <a:ea typeface="微软雅黑"/>
                </a:rPr>
                <a:t>Backgrounds</a:t>
              </a:r>
            </a:p>
          </p:txBody>
        </p:sp>
      </p:grpSp>
      <p:grpSp>
        <p:nvGrpSpPr>
          <p:cNvPr id="17" name="组合 16"/>
          <p:cNvGrpSpPr/>
          <p:nvPr/>
        </p:nvGrpSpPr>
        <p:grpSpPr>
          <a:xfrm>
            <a:off x="11352584" y="6022767"/>
            <a:ext cx="483829" cy="407901"/>
            <a:chOff x="11106326" y="6057873"/>
            <a:chExt cx="648072" cy="407901"/>
          </a:xfrm>
          <a:solidFill>
            <a:srgbClr val="FD6E11"/>
          </a:solidFill>
          <a:effectLst>
            <a:outerShdw blurRad="63500" sx="102000" sy="102000" algn="ctr" rotWithShape="0">
              <a:srgbClr val="000000">
                <a:alpha val="40000"/>
              </a:srgbClr>
            </a:outerShdw>
          </a:effectLst>
        </p:grpSpPr>
        <p:sp>
          <p:nvSpPr>
            <p:cNvPr id="14" name="矩形: 圆角 13"/>
            <p:cNvSpPr/>
            <p:nvPr/>
          </p:nvSpPr>
          <p:spPr>
            <a:xfrm>
              <a:off x="11106326" y="6057873"/>
              <a:ext cx="648072" cy="45719"/>
            </a:xfrm>
            <a:prstGeom prst="roundRect">
              <a:avLst>
                <a:gd name="adj" fmla="val 50000"/>
              </a:avLst>
            </a:prstGeom>
            <a:grp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15" name="矩形: 圆角 14"/>
            <p:cNvSpPr/>
            <p:nvPr/>
          </p:nvSpPr>
          <p:spPr>
            <a:xfrm>
              <a:off x="11106326" y="6238964"/>
              <a:ext cx="648072" cy="45719"/>
            </a:xfrm>
            <a:prstGeom prst="roundRect">
              <a:avLst>
                <a:gd name="adj" fmla="val 50000"/>
              </a:avLst>
            </a:prstGeom>
            <a:grp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16" name="矩形: 圆角 15"/>
            <p:cNvSpPr/>
            <p:nvPr/>
          </p:nvSpPr>
          <p:spPr>
            <a:xfrm>
              <a:off x="11106326" y="6420055"/>
              <a:ext cx="648072" cy="45719"/>
            </a:xfrm>
            <a:prstGeom prst="roundRect">
              <a:avLst>
                <a:gd name="adj" fmla="val 50000"/>
              </a:avLst>
            </a:prstGeom>
            <a:grpFill/>
            <a:ln>
              <a:noFill/>
            </a:ln>
          </p:spPr>
          <p:txBody>
            <a:bodyPr anchor="ctr"/>
            <a:lstStyle/>
            <a:p>
              <a:pPr algn="ctr">
                <a:lnSpc>
                  <a:spcPct val="130000"/>
                </a:lnSpc>
              </a:pPr>
              <a:endParaRPr lang="zh-CN" altLang="zh-CN">
                <a:solidFill>
                  <a:schemeClr val="lt1"/>
                </a:solidFill>
                <a:latin typeface="微软雅黑"/>
                <a:ea typeface="微软雅黑"/>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alpha val="11000"/>
          </a:srgbClr>
        </a:solidFill>
      </p:bgPr>
    </p:bg>
    <p:spTree>
      <p:nvGrpSpPr>
        <p:cNvPr id="1" name=""/>
        <p:cNvGrpSpPr/>
        <p:nvPr/>
      </p:nvGrpSpPr>
      <p:grpSpPr>
        <a:xfrm>
          <a:off x="0" y="0"/>
          <a:ext cx="0" cy="0"/>
          <a:chOff x="0" y="0"/>
          <a:chExt cx="0" cy="0"/>
        </a:xfrm>
      </p:grpSpPr>
      <p:sp>
        <p:nvSpPr>
          <p:cNvPr id="3" name="文本框 2"/>
          <p:cNvSpPr txBox="1"/>
          <p:nvPr/>
        </p:nvSpPr>
        <p:spPr>
          <a:xfrm rot="0" flipH="0" flipV="0">
            <a:off x="648536" y="329598"/>
            <a:ext cx="6838950" cy="88265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sz="4000" b="1">
                <a:latin typeface="Microsoft YaHei"/>
                <a:ea typeface="Microsoft YaHei"/>
              </a:rPr>
              <a:t>Background Analysis</a:t>
            </a:r>
          </a:p>
        </p:txBody>
      </p:sp>
      <p:grpSp>
        <p:nvGrpSpPr>
          <p:cNvPr id="6" name="组合 5"/>
          <p:cNvGrpSpPr/>
          <p:nvPr/>
        </p:nvGrpSpPr>
        <p:grpSpPr>
          <a:xfrm rot="0" flipH="0" flipV="0">
            <a:off x="10103498" y="1873062"/>
            <a:ext cx="1624496" cy="3991630"/>
            <a:chOff x="9360741" y="2013011"/>
            <a:chExt cx="1755740" cy="4158467"/>
          </a:xfrm>
        </p:grpSpPr>
        <p:sp>
          <p:nvSpPr>
            <p:cNvPr id="7" name="Freeform 5"/>
            <p:cNvSpPr/>
            <p:nvPr/>
          </p:nvSpPr>
          <p:spPr>
            <a:xfrm>
              <a:off x="9525845" y="3372767"/>
              <a:ext cx="915453" cy="2798711"/>
            </a:xfrm>
            <a:custGeom>
              <a:rect l="0" t="0" r="r" b="b"/>
              <a:pathLst>
                <a:path w="915453" h="2798711">
                  <a:moveTo>
                    <a:pt x="915453" y="0"/>
                  </a:moveTo>
                  <a:lnTo>
                    <a:pt x="915453" y="2798711"/>
                  </a:lnTo>
                  <a:lnTo>
                    <a:pt x="0" y="2798711"/>
                  </a:lnTo>
                  <a:lnTo>
                    <a:pt x="0" y="916837"/>
                  </a:lnTo>
                  <a:lnTo>
                    <a:pt x="915453" y="0"/>
                  </a:lnTo>
                  <a:close/>
                </a:path>
              </a:pathLst>
            </a:custGeom>
            <a:solidFill>
              <a:srgbClr val="A74401"/>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8" name="Freeform 6"/>
            <p:cNvSpPr/>
            <p:nvPr/>
          </p:nvSpPr>
          <p:spPr>
            <a:xfrm>
              <a:off x="9360741" y="2013011"/>
              <a:ext cx="1755740" cy="2441657"/>
            </a:xfrm>
            <a:custGeom>
              <a:rect l="0" t="0" r="r" b="b"/>
              <a:pathLst>
                <a:path w="1755740" h="2441657">
                  <a:moveTo>
                    <a:pt x="868035" y="259087"/>
                  </a:moveTo>
                  <a:lnTo>
                    <a:pt x="0" y="1147692"/>
                  </a:lnTo>
                  <a:lnTo>
                    <a:pt x="0" y="2441657"/>
                  </a:lnTo>
                  <a:lnTo>
                    <a:pt x="1502296" y="906013"/>
                  </a:lnTo>
                  <a:lnTo>
                    <a:pt x="1755740" y="1165100"/>
                  </a:lnTo>
                  <a:lnTo>
                    <a:pt x="1755740" y="0"/>
                  </a:lnTo>
                  <a:lnTo>
                    <a:pt x="614590" y="0"/>
                  </a:lnTo>
                  <a:lnTo>
                    <a:pt x="868035" y="259087"/>
                  </a:lnTo>
                  <a:close/>
                </a:path>
              </a:pathLst>
            </a:custGeom>
            <a:solidFill>
              <a:srgbClr val="A74401"/>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9" name="Freeform 7"/>
            <p:cNvSpPr/>
            <p:nvPr/>
          </p:nvSpPr>
          <p:spPr>
            <a:xfrm>
              <a:off x="9360741" y="4289562"/>
              <a:ext cx="165105" cy="362424"/>
            </a:xfrm>
            <a:custGeom>
              <a:rect l="0" t="0" r="r" b="b"/>
              <a:pathLst>
                <a:path w="165105" h="362424">
                  <a:moveTo>
                    <a:pt x="165105" y="0"/>
                  </a:moveTo>
                  <a:lnTo>
                    <a:pt x="0" y="165104"/>
                  </a:lnTo>
                  <a:lnTo>
                    <a:pt x="165105" y="362424"/>
                  </a:lnTo>
                  <a:lnTo>
                    <a:pt x="165105" y="0"/>
                  </a:lnTo>
                  <a:close/>
                </a:path>
              </a:pathLst>
            </a:custGeom>
            <a:solidFill>
              <a:srgbClr val="B1510F"/>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10" name="TextBox 46"/>
            <p:cNvSpPr txBox="1"/>
            <p:nvPr/>
          </p:nvSpPr>
          <p:spPr>
            <a:xfrm rot="0" flipH="0" flipV="0">
              <a:off x="9541602" y="3641056"/>
              <a:ext cx="899696" cy="2487394"/>
            </a:xfrm>
            <a:prstGeom prst="rect">
              <a:avLst/>
            </a:prstGeom>
            <a:noFill/>
            <a:ln>
              <a:noFill/>
            </a:ln>
          </p:spPr>
          <p:txBody>
            <a:bodyPr wrap="square" lIns="45719" tIns="45719" rIns="45719" bIns="45719" numCol="1" anchor="t">
              <a:spAutoFit/>
            </a:bodyPr>
            <a:lstStyle/>
            <a:p>
              <a:pPr lvl="0" algn="ctr">
                <a:lnSpc>
                  <a:spcPct val="130000"/>
                </a:lnSpc>
                <a:defRPr sz="1400">
                  <a:solidFill>
                    <a:srgbClr val="FFFFFF"/>
                  </a:solidFill>
                  <a:latin typeface="Raleway SemiBold"/>
                  <a:ea typeface="Raleway SemiBold"/>
                </a:defRPr>
              </a:pPr>
              <a:endParaRPr b="1"/>
            </a:p>
            <a:p>
              <a:pPr lvl="0" algn="ctr">
                <a:lnSpc>
                  <a:spcPct val="130000"/>
                </a:lnSpc>
                <a:defRPr sz="1400">
                  <a:solidFill>
                    <a:srgbClr val="FFFFFF"/>
                  </a:solidFill>
                  <a:latin typeface="Raleway SemiBold"/>
                  <a:ea typeface="Raleway SemiBold"/>
                </a:defRPr>
              </a:pPr>
              <a:r>
                <a:rPr lang="en-US" altLang="en-US" sz="1400" b="1">
                  <a:solidFill>
                    <a:srgbClr val="FFFFFF"/>
                  </a:solidFill>
                  <a:latin typeface="Raleway SemiBold"/>
                  <a:ea typeface="Raleway SemiBold"/>
                </a:rPr>
                <a:t>short videos and live streaming are widely available</a:t>
              </a:r>
            </a:p>
          </p:txBody>
        </p:sp>
      </p:grpSp>
      <p:grpSp>
        <p:nvGrpSpPr>
          <p:cNvPr id="11" name="组合 10"/>
          <p:cNvGrpSpPr/>
          <p:nvPr/>
        </p:nvGrpSpPr>
        <p:grpSpPr>
          <a:xfrm rot="0" flipH="0" flipV="0">
            <a:off x="8820604" y="2623181"/>
            <a:ext cx="1662996" cy="3283014"/>
            <a:chOff x="7929845" y="2781062"/>
            <a:chExt cx="1797349" cy="3420232"/>
          </a:xfrm>
        </p:grpSpPr>
        <p:sp>
          <p:nvSpPr>
            <p:cNvPr id="12" name="Freeform 8"/>
            <p:cNvSpPr/>
            <p:nvPr/>
          </p:nvSpPr>
          <p:spPr>
            <a:xfrm>
              <a:off x="8097633" y="4156675"/>
              <a:ext cx="915453" cy="2001381"/>
            </a:xfrm>
            <a:custGeom>
              <a:rect l="0" t="0" r="r" b="b"/>
              <a:pathLst>
                <a:path w="915453" h="2001381">
                  <a:moveTo>
                    <a:pt x="915453" y="0"/>
                  </a:moveTo>
                  <a:lnTo>
                    <a:pt x="915453" y="2001381"/>
                  </a:lnTo>
                  <a:lnTo>
                    <a:pt x="0" y="2001381"/>
                  </a:lnTo>
                  <a:lnTo>
                    <a:pt x="0" y="916836"/>
                  </a:lnTo>
                  <a:lnTo>
                    <a:pt x="915453" y="0"/>
                  </a:lnTo>
                  <a:close/>
                </a:path>
              </a:pathLst>
            </a:custGeom>
            <a:solidFill>
              <a:srgbClr val="FD6E11"/>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13" name="Freeform 9"/>
            <p:cNvSpPr/>
            <p:nvPr/>
          </p:nvSpPr>
          <p:spPr>
            <a:xfrm>
              <a:off x="7929845" y="2781062"/>
              <a:ext cx="1797349" cy="2441657"/>
            </a:xfrm>
            <a:custGeom>
              <a:rect l="0" t="0" r="r" b="b"/>
              <a:pathLst>
                <a:path w="1797349" h="2441657">
                  <a:moveTo>
                    <a:pt x="889937" y="260443"/>
                  </a:moveTo>
                  <a:lnTo>
                    <a:pt x="2663" y="1149048"/>
                  </a:lnTo>
                  <a:lnTo>
                    <a:pt x="0" y="2441657"/>
                  </a:lnTo>
                  <a:lnTo>
                    <a:pt x="1536983" y="906013"/>
                  </a:lnTo>
                  <a:lnTo>
                    <a:pt x="1797349" y="1165100"/>
                  </a:lnTo>
                  <a:lnTo>
                    <a:pt x="1797349" y="0"/>
                  </a:lnTo>
                  <a:lnTo>
                    <a:pt x="630903" y="0"/>
                  </a:lnTo>
                  <a:lnTo>
                    <a:pt x="889937" y="260443"/>
                  </a:lnTo>
                  <a:close/>
                </a:path>
              </a:pathLst>
            </a:custGeom>
            <a:solidFill>
              <a:srgbClr val="FEA466"/>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14" name="Freeform 10"/>
            <p:cNvSpPr/>
            <p:nvPr/>
          </p:nvSpPr>
          <p:spPr>
            <a:xfrm>
              <a:off x="7929845" y="5073469"/>
              <a:ext cx="167790" cy="362424"/>
            </a:xfrm>
            <a:custGeom>
              <a:rect l="0" t="0" r="r" b="b"/>
              <a:pathLst>
                <a:path w="167790" h="362424">
                  <a:moveTo>
                    <a:pt x="167790" y="0"/>
                  </a:moveTo>
                  <a:lnTo>
                    <a:pt x="0" y="163762"/>
                  </a:lnTo>
                  <a:lnTo>
                    <a:pt x="167790" y="362424"/>
                  </a:lnTo>
                  <a:lnTo>
                    <a:pt x="167790" y="0"/>
                  </a:lnTo>
                  <a:close/>
                </a:path>
              </a:pathLst>
            </a:custGeom>
            <a:solidFill>
              <a:srgbClr val="D76213"/>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15" name="TextBox 45"/>
            <p:cNvSpPr txBox="1"/>
            <p:nvPr/>
          </p:nvSpPr>
          <p:spPr>
            <a:xfrm rot="0">
              <a:off x="8105394" y="4659904"/>
              <a:ext cx="892192" cy="1541390"/>
            </a:xfrm>
            <a:prstGeom prst="rect">
              <a:avLst/>
            </a:prstGeom>
            <a:noFill/>
            <a:ln>
              <a:noFill/>
            </a:ln>
          </p:spPr>
          <p:txBody>
            <a:bodyPr wrap="square" lIns="45719" tIns="45719" rIns="45719" bIns="45719" numCol="1" anchor="t">
              <a:spAutoFit/>
            </a:bodyPr>
            <a:lstStyle/>
            <a:p>
              <a:pPr lvl="0" algn="ctr">
                <a:lnSpc>
                  <a:spcPct val="130000"/>
                </a:lnSpc>
                <a:defRPr sz="1400">
                  <a:solidFill>
                    <a:srgbClr val="FFFFFF"/>
                  </a:solidFill>
                  <a:latin typeface="Raleway SemiBold"/>
                  <a:ea typeface="Raleway SemiBold"/>
                </a:defRPr>
              </a:pPr>
              <a:r>
                <a:rPr lang="en-US" altLang="en-US" sz="1400" b="1">
                  <a:solidFill>
                    <a:srgbClr val="FFFFFF"/>
                  </a:solidFill>
                  <a:latin typeface="Raleway SemiBold"/>
                  <a:ea typeface="Raleway SemiBold"/>
                </a:rPr>
                <a:t>The number of users has increased</a:t>
              </a:r>
            </a:p>
          </p:txBody>
        </p:sp>
      </p:grpSp>
      <p:grpSp>
        <p:nvGrpSpPr>
          <p:cNvPr id="16" name="组合 15"/>
          <p:cNvGrpSpPr/>
          <p:nvPr/>
        </p:nvGrpSpPr>
        <p:grpSpPr>
          <a:xfrm rot="0" flipH="0" flipV="0">
            <a:off x="7483862" y="3362292"/>
            <a:ext cx="1660512" cy="2541878"/>
            <a:chOff x="6540558" y="3523358"/>
            <a:chExt cx="1794666" cy="2648121"/>
          </a:xfrm>
        </p:grpSpPr>
        <p:sp>
          <p:nvSpPr>
            <p:cNvPr id="18" name="Freeform 12"/>
            <p:cNvSpPr/>
            <p:nvPr/>
          </p:nvSpPr>
          <p:spPr>
            <a:xfrm>
              <a:off x="6540558" y="5811739"/>
              <a:ext cx="165105" cy="359739"/>
            </a:xfrm>
            <a:custGeom>
              <a:rect l="0" t="0" r="r" b="b"/>
              <a:pathLst>
                <a:path w="165105" h="359739">
                  <a:moveTo>
                    <a:pt x="165105" y="0"/>
                  </a:moveTo>
                  <a:lnTo>
                    <a:pt x="0" y="165097"/>
                  </a:lnTo>
                  <a:lnTo>
                    <a:pt x="165105" y="359739"/>
                  </a:lnTo>
                  <a:lnTo>
                    <a:pt x="165105" y="0"/>
                  </a:lnTo>
                  <a:close/>
                </a:path>
              </a:pathLst>
            </a:custGeom>
            <a:solidFill>
              <a:srgbClr val="EB7A35"/>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19" name="Freeform 13"/>
            <p:cNvSpPr/>
            <p:nvPr/>
          </p:nvSpPr>
          <p:spPr>
            <a:xfrm>
              <a:off x="6540558" y="3523358"/>
              <a:ext cx="1794666" cy="2438973"/>
            </a:xfrm>
            <a:custGeom>
              <a:rect l="0" t="0" r="r" b="b"/>
              <a:pathLst>
                <a:path w="1794666" h="2438973">
                  <a:moveTo>
                    <a:pt x="887280" y="259028"/>
                  </a:moveTo>
                  <a:lnTo>
                    <a:pt x="0" y="1142252"/>
                  </a:lnTo>
                  <a:lnTo>
                    <a:pt x="0" y="2438973"/>
                  </a:lnTo>
                  <a:lnTo>
                    <a:pt x="1534273" y="906033"/>
                  </a:lnTo>
                  <a:lnTo>
                    <a:pt x="1794666" y="1165174"/>
                  </a:lnTo>
                  <a:lnTo>
                    <a:pt x="1794666" y="0"/>
                  </a:lnTo>
                  <a:lnTo>
                    <a:pt x="628216" y="0"/>
                  </a:lnTo>
                  <a:lnTo>
                    <a:pt x="887280" y="259028"/>
                  </a:lnTo>
                  <a:close/>
                </a:path>
              </a:pathLst>
            </a:custGeom>
            <a:solidFill>
              <a:srgbClr val="EF935B"/>
            </a:solidFill>
            <a:ln>
              <a:noFill/>
            </a:ln>
          </p:spPr>
          <p:txBody>
            <a:bodyPr wrap="square" lIns="45719" tIns="45719" rIns="45719" bIns="45719" numCol="1" anchor="t"/>
            <a:lstStyle/>
            <a:p>
              <a:pPr>
                <a:lnSpc>
                  <a:spcPct val="130000"/>
                </a:lnSpc>
                <a:defRPr sz="2000"/>
              </a:pPr>
              <a:endParaRPr>
                <a:solidFill>
                  <a:schemeClr val="tx1">
                    <a:lumMod val="50000"/>
                  </a:schemeClr>
                </a:solidFill>
                <a:latin typeface="微软雅黑"/>
                <a:ea typeface="微软雅黑"/>
              </a:endParaRPr>
            </a:p>
          </p:txBody>
        </p:sp>
        <p:sp>
          <p:nvSpPr>
            <p:cNvPr id="20" name="TextBox 44"/>
            <p:cNvSpPr txBox="1"/>
            <p:nvPr/>
          </p:nvSpPr>
          <p:spPr>
            <a:xfrm rot="0">
              <a:off x="6718704" y="4125723"/>
              <a:ext cx="892193" cy="469694"/>
            </a:xfrm>
            <a:prstGeom prst="rect">
              <a:avLst/>
            </a:prstGeom>
            <a:noFill/>
            <a:ln>
              <a:noFill/>
            </a:ln>
          </p:spPr>
          <p:txBody>
            <a:bodyPr wrap="square" lIns="45719" tIns="45719" rIns="45719" bIns="45719" numCol="1" anchor="t">
              <a:spAutoFit/>
            </a:bodyPr>
            <a:lstStyle/>
            <a:p>
              <a:pPr lvl="0" algn="ctr">
                <a:lnSpc>
                  <a:spcPct val="130000"/>
                </a:lnSpc>
                <a:defRPr sz="1400">
                  <a:solidFill>
                    <a:srgbClr val="FFFFFF"/>
                  </a:solidFill>
                  <a:latin typeface="Raleway SemiBold"/>
                  <a:ea typeface="Raleway SemiBold"/>
                </a:defRPr>
              </a:pPr>
              <a:endParaRPr/>
            </a:p>
          </p:txBody>
        </p:sp>
        <p:sp>
          <p:nvSpPr>
            <p:cNvPr id="17" name="Freeform 11"/>
            <p:cNvSpPr/>
            <p:nvPr/>
          </p:nvSpPr>
          <p:spPr>
            <a:xfrm>
              <a:off x="6705662" y="4897629"/>
              <a:ext cx="915453" cy="1273850"/>
            </a:xfrm>
            <a:custGeom>
              <a:rect l="0" t="0" r="r" b="b"/>
              <a:pathLst>
                <a:path w="915453" h="1273850">
                  <a:moveTo>
                    <a:pt x="915453" y="0"/>
                  </a:moveTo>
                  <a:lnTo>
                    <a:pt x="915453" y="1273850"/>
                  </a:lnTo>
                  <a:lnTo>
                    <a:pt x="0" y="1273850"/>
                  </a:lnTo>
                  <a:lnTo>
                    <a:pt x="0" y="914105"/>
                  </a:lnTo>
                  <a:lnTo>
                    <a:pt x="915453" y="0"/>
                  </a:lnTo>
                  <a:close/>
                </a:path>
              </a:pathLst>
            </a:custGeom>
            <a:solidFill>
              <a:srgbClr val="EB7A35"/>
            </a:solidFill>
            <a:ln>
              <a:noFill/>
            </a:ln>
          </p:spPr>
          <p:txBody>
            <a:bodyPr wrap="square" lIns="45719" tIns="45719" rIns="45719" bIns="45719" numCol="1" anchor="t"/>
            <a:lstStyle/>
            <a:p>
              <a:pPr lvl="0" algn="ctr">
                <a:lnSpc>
                  <a:spcPct val="130000"/>
                </a:lnSpc>
                <a:defRPr sz="1400">
                  <a:solidFill>
                    <a:srgbClr val="FFFFFF"/>
                  </a:solidFill>
                  <a:latin typeface="Raleway SemiBold"/>
                  <a:ea typeface="Raleway SemiBold"/>
                </a:defRPr>
              </a:pPr>
              <a:r>
                <a:rPr lang="en-US" altLang="en-US" sz="1400" b="1">
                  <a:solidFill>
                    <a:srgbClr val="FFFFFF"/>
                  </a:solidFill>
                  <a:latin typeface="Raleway SemiBold"/>
                  <a:ea typeface="Raleway SemiBold"/>
                </a:rPr>
                <a:t>It is easier to express emotions online</a:t>
              </a:r>
            </a:p>
          </p:txBody>
        </p:sp>
      </p:grpSp>
      <p:grpSp>
        <p:nvGrpSpPr>
          <p:cNvPr id="21" name="组合 20"/>
          <p:cNvGrpSpPr/>
          <p:nvPr/>
        </p:nvGrpSpPr>
        <p:grpSpPr>
          <a:xfrm rot="0" flipH="0" flipV="0">
            <a:off x="604052" y="1469836"/>
            <a:ext cx="658680" cy="577419"/>
            <a:chOff x="584721" y="2334141"/>
            <a:chExt cx="658680" cy="577419"/>
          </a:xfrm>
        </p:grpSpPr>
        <p:sp>
          <p:nvSpPr>
            <p:cNvPr id="22" name="椭圆 21"/>
            <p:cNvSpPr/>
            <p:nvPr/>
          </p:nvSpPr>
          <p:spPr>
            <a:xfrm>
              <a:off x="648535" y="2365829"/>
              <a:ext cx="545731" cy="545731"/>
            </a:xfrm>
            <a:prstGeom prst="ellipse">
              <a:avLst/>
            </a:prstGeom>
            <a:solidFill>
              <a:srgbClr val="EF935B"/>
            </a:solidFill>
            <a:ln>
              <a:noFill/>
            </a:ln>
          </p:spPr>
          <p:txBody>
            <a:bodyPr anchor="ctr"/>
            <a:lstStyle/>
            <a:p>
              <a:pPr algn="ctr">
                <a:lnSpc>
                  <a:spcPct val="130000"/>
                </a:lnSpc>
              </a:pPr>
              <a:endParaRPr lang="zh-CN" altLang="zh-CN">
                <a:solidFill>
                  <a:schemeClr val="lt1"/>
                </a:solidFill>
                <a:latin typeface="微软雅黑"/>
                <a:ea typeface="微软雅黑"/>
              </a:endParaRPr>
            </a:p>
          </p:txBody>
        </p:sp>
        <p:pic>
          <p:nvPicPr>
            <p:cNvPr id="23" name="图片 22"/>
            <p:cNvPicPr>
              <a:picLocks noChangeAspect="1"/>
            </p:cNvPicPr>
            <p:nvPr/>
          </p:nvPicPr>
          <p:blipFill>
            <a:blip r:embed="rId3"/>
            <a:stretch/>
          </p:blipFill>
          <p:spPr>
            <a:xfrm>
              <a:off x="584721" y="2334141"/>
              <a:ext cx="658680" cy="573383"/>
            </a:xfrm>
            <a:prstGeom prst="rect">
              <a:avLst/>
            </a:prstGeom>
          </p:spPr>
        </p:pic>
      </p:grpSp>
      <p:grpSp>
        <p:nvGrpSpPr>
          <p:cNvPr id="24" name="组合 23"/>
          <p:cNvGrpSpPr/>
          <p:nvPr/>
        </p:nvGrpSpPr>
        <p:grpSpPr>
          <a:xfrm rot="0" flipH="0" flipV="0">
            <a:off x="648536" y="2463886"/>
            <a:ext cx="569712" cy="545731"/>
            <a:chOff x="648535" y="3850217"/>
            <a:chExt cx="569712" cy="545731"/>
          </a:xfrm>
        </p:grpSpPr>
        <p:sp>
          <p:nvSpPr>
            <p:cNvPr id="25" name="椭圆 24"/>
            <p:cNvSpPr/>
            <p:nvPr/>
          </p:nvSpPr>
          <p:spPr>
            <a:xfrm>
              <a:off x="648535" y="3850217"/>
              <a:ext cx="545731" cy="545731"/>
            </a:xfrm>
            <a:prstGeom prst="ellipse">
              <a:avLst/>
            </a:prstGeom>
            <a:solidFill>
              <a:srgbClr val="ED7D31"/>
            </a:solidFill>
            <a:ln>
              <a:noFill/>
            </a:ln>
          </p:spPr>
          <p:txBody>
            <a:bodyPr anchor="ctr"/>
            <a:lstStyle/>
            <a:p>
              <a:pPr algn="ctr">
                <a:lnSpc>
                  <a:spcPct val="130000"/>
                </a:lnSpc>
              </a:pPr>
              <a:endParaRPr lang="zh-CN" altLang="zh-CN">
                <a:solidFill>
                  <a:schemeClr val="lt1"/>
                </a:solidFill>
                <a:latin typeface="微软雅黑"/>
                <a:ea typeface="微软雅黑"/>
              </a:endParaRPr>
            </a:p>
          </p:txBody>
        </p:sp>
        <p:pic>
          <p:nvPicPr>
            <p:cNvPr id="26" name="图片 25"/>
            <p:cNvPicPr>
              <a:picLocks noChangeAspect="1"/>
            </p:cNvPicPr>
            <p:nvPr/>
          </p:nvPicPr>
          <p:blipFill>
            <a:blip r:embed="rId4"/>
            <a:stretch/>
          </p:blipFill>
          <p:spPr>
            <a:xfrm>
              <a:off x="672516" y="3856304"/>
              <a:ext cx="545731" cy="475059"/>
            </a:xfrm>
            <a:prstGeom prst="rect">
              <a:avLst/>
            </a:prstGeom>
          </p:spPr>
        </p:pic>
      </p:grpSp>
      <p:grpSp>
        <p:nvGrpSpPr>
          <p:cNvPr id="27" name="组合 26"/>
          <p:cNvGrpSpPr/>
          <p:nvPr/>
        </p:nvGrpSpPr>
        <p:grpSpPr>
          <a:xfrm rot="0" flipH="0" flipV="0">
            <a:off x="643458" y="3722666"/>
            <a:ext cx="550809" cy="587205"/>
            <a:chOff x="643457" y="5293132"/>
            <a:chExt cx="550809" cy="587205"/>
          </a:xfrm>
        </p:grpSpPr>
        <p:sp>
          <p:nvSpPr>
            <p:cNvPr id="28" name="椭圆 27"/>
            <p:cNvSpPr/>
            <p:nvPr/>
          </p:nvSpPr>
          <p:spPr>
            <a:xfrm>
              <a:off x="648535" y="5334606"/>
              <a:ext cx="545731" cy="545731"/>
            </a:xfrm>
            <a:prstGeom prst="ellipse">
              <a:avLst/>
            </a:prstGeom>
            <a:solidFill>
              <a:srgbClr val="D76213"/>
            </a:solidFill>
            <a:ln>
              <a:noFill/>
            </a:ln>
          </p:spPr>
          <p:txBody>
            <a:bodyPr anchor="ctr"/>
            <a:lstStyle/>
            <a:p>
              <a:pPr algn="ctr">
                <a:lnSpc>
                  <a:spcPct val="130000"/>
                </a:lnSpc>
              </a:pPr>
              <a:endParaRPr lang="zh-CN" altLang="zh-CN">
                <a:solidFill>
                  <a:schemeClr val="lt1"/>
                </a:solidFill>
                <a:latin typeface="微软雅黑"/>
                <a:ea typeface="微软雅黑"/>
              </a:endParaRPr>
            </a:p>
          </p:txBody>
        </p:sp>
        <p:pic>
          <p:nvPicPr>
            <p:cNvPr id="29" name="图片 28"/>
            <p:cNvPicPr>
              <a:picLocks noChangeAspect="1"/>
            </p:cNvPicPr>
            <p:nvPr/>
          </p:nvPicPr>
          <p:blipFill>
            <a:blip r:embed="rId5"/>
            <a:stretch/>
          </p:blipFill>
          <p:spPr>
            <a:xfrm>
              <a:off x="643457" y="5293132"/>
              <a:ext cx="540041" cy="466748"/>
            </a:xfrm>
            <a:prstGeom prst="rect">
              <a:avLst/>
            </a:prstGeom>
          </p:spPr>
        </p:pic>
      </p:grpSp>
      <p:sp>
        <p:nvSpPr>
          <p:cNvPr id="30" name="文本框 29"/>
          <p:cNvSpPr txBox="1"/>
          <p:nvPr/>
        </p:nvSpPr>
        <p:spPr>
          <a:xfrm rot="0" flipH="0" flipV="0">
            <a:off x="1350851" y="1469836"/>
            <a:ext cx="5022850" cy="80645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a:latin typeface="Microsoft YaHei"/>
                <a:ea typeface="Microsoft YaHei"/>
              </a:rPr>
              <a:t>"Bullet screen" is a popular form of interactive online video discussion in China.</a:t>
            </a:r>
          </a:p>
        </p:txBody>
      </p:sp>
      <p:sp>
        <p:nvSpPr>
          <p:cNvPr id="32" name="文本框 31"/>
          <p:cNvSpPr txBox="1"/>
          <p:nvPr/>
        </p:nvSpPr>
        <p:spPr>
          <a:xfrm rot="0" flipH="0" flipV="0">
            <a:off x="1350851" y="2463886"/>
            <a:ext cx="5683250" cy="116205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a:latin typeface="Microsoft YaHei"/>
                <a:ea typeface="Microsoft YaHei"/>
              </a:rPr>
              <a:t>With the development and maturity of video websites and video publishing websites, video barrage has become more and more common.</a:t>
            </a:r>
          </a:p>
        </p:txBody>
      </p:sp>
      <p:sp>
        <p:nvSpPr>
          <p:cNvPr id="34" name="文本框 33"/>
          <p:cNvSpPr txBox="1"/>
          <p:nvPr/>
        </p:nvSpPr>
        <p:spPr>
          <a:xfrm rot="0" flipH="0" flipV="0">
            <a:off x="1350851" y="3722666"/>
            <a:ext cx="6184900" cy="2946400"/>
          </a:xfrm>
          <a:prstGeom prst="rect">
            <a:avLst/>
          </a:prstGeom>
          <a:noFill/>
        </p:spPr>
        <p:txBody>
          <a:bodyPr wrap="square">
            <a:spAutoFit/>
          </a:bodyPr>
          <a:ls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a:lstStyle>
          <a:p>
            <a:pPr lvl="0">
              <a:lnSpc>
                <a:spcPct val="130000"/>
              </a:lnSpc>
            </a:pPr>
            <a:r>
              <a:rPr lang="en-US" altLang="en-US">
                <a:latin typeface="Microsoft YaHei"/>
                <a:ea typeface="Microsoft YaHei"/>
              </a:rPr>
              <a:t>It is an innovative video technology, which fills the technical gap between video and network video, realizes all-media interaction in the true sense, promotes the emerging research, communication, discussion and other forms of expression between video and network video, forms the concept of popular culture activity, and also drives the research on emotion analysis of text.</a:t>
            </a:r>
          </a:p>
        </p:txBody>
      </p:sp>
      <p:pic>
        <p:nvPicPr>
          <p:cNvPr id="35" name=""/>
          <p:cNvPicPr>
            <a:picLocks noChangeAspect="1"/>
          </p:cNvPicPr>
          <p:nvPr/>
        </p:nvPicPr>
        <p:blipFill>
          <a:blip r:embed="rId6"/>
          <a:stretch/>
        </p:blipFill>
        <p:spPr>
          <a:xfrm rot="0" flipH="0" flipV="0">
            <a:off x="6373701" y="213393"/>
            <a:ext cx="3553564" cy="2208523"/>
          </a:xfrm>
          <a:prstGeom prst="snip2Diag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梯形 17"/>
          <p:cNvSpPr/>
          <p:nvPr/>
        </p:nvSpPr>
        <p:spPr>
          <a:xfrm rot="10800000" flipH="0" flipV="0">
            <a:off x="47328" y="316"/>
            <a:ext cx="6615856" cy="6864034"/>
          </a:xfrm>
          <a:prstGeom prst="trapezoid">
            <a:avLst/>
          </a:prstGeom>
          <a:blipFill rotWithShape="0">
            <a:blip r:embed="rId3"/>
            <a:stretch>
              <a:fillRect l="-43902"/>
            </a:stretch>
          </a:blip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5" name="直角三角形 4"/>
          <p:cNvSpPr/>
          <p:nvPr/>
        </p:nvSpPr>
        <p:spPr>
          <a:xfrm rot="10800000" flipH="1">
            <a:off x="0" y="316"/>
            <a:ext cx="1415480" cy="5012860"/>
          </a:xfrm>
          <a:prstGeom prst="rtTriangle">
            <a:avLst/>
          </a:prstGeom>
          <a:gradFill flip="none" rotWithShape="1">
            <a:gsLst>
              <a:gs pos="0">
                <a:schemeClr val="accent2">
                  <a:lumMod val="40000"/>
                  <a:lumOff val="60000"/>
                </a:schemeClr>
              </a:gs>
              <a:gs pos="38000">
                <a:srgbClr val="FD6E11">
                  <a:alpha val="76000"/>
                </a:srgbClr>
              </a:gs>
              <a:gs pos="72000">
                <a:srgbClr val="FD6E11">
                  <a:alpha val="78000"/>
                </a:srgbClr>
              </a:gs>
              <a:gs pos="85000">
                <a:srgbClr val="FD6E11"/>
              </a:gs>
            </a:gsLst>
            <a:lin ang="5400000" scaled="1"/>
          </a:grad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6" name="平行四边形 5"/>
          <p:cNvSpPr/>
          <p:nvPr/>
        </p:nvSpPr>
        <p:spPr>
          <a:xfrm rot="567357">
            <a:off x="155512" y="4041068"/>
            <a:ext cx="617104" cy="1944216"/>
          </a:xfrm>
          <a:prstGeom prst="parallelogram">
            <a:avLst>
              <a:gd name="adj" fmla="val 46879"/>
            </a:avLst>
          </a:prstGeom>
          <a:gradFill flip="none" rotWithShape="1">
            <a:gsLst>
              <a:gs pos="0">
                <a:schemeClr val="accent2">
                  <a:lumMod val="40000"/>
                  <a:lumOff val="60000"/>
                </a:schemeClr>
              </a:gs>
              <a:gs pos="38000">
                <a:srgbClr val="FD6E11">
                  <a:alpha val="46000"/>
                </a:srgbClr>
              </a:gs>
              <a:gs pos="71000">
                <a:srgbClr val="FD6E11">
                  <a:alpha val="64000"/>
                </a:srgbClr>
              </a:gs>
              <a:gs pos="86000">
                <a:srgbClr val="FD6E11">
                  <a:alpha val="86000"/>
                </a:srgbClr>
              </a:gs>
            </a:gsLst>
            <a:lin ang="16200000" scaled="1"/>
          </a:gradFill>
          <a:ln>
            <a:noFill/>
          </a:ln>
        </p:spPr>
        <p:txBody>
          <a:bodyPr anchor="ctr"/>
          <a:lstStyle/>
          <a:p>
            <a:pPr algn="ctr">
              <a:lnSpc>
                <a:spcPct val="130000"/>
              </a:lnSpc>
            </a:pPr>
            <a:endParaRPr lang="zh-CN" altLang="zh-CN">
              <a:solidFill>
                <a:schemeClr val="lt1"/>
              </a:solidFill>
              <a:latin typeface="微软雅黑"/>
              <a:ea typeface="微软雅黑"/>
            </a:endParaRPr>
          </a:p>
        </p:txBody>
      </p:sp>
      <p:grpSp>
        <p:nvGrpSpPr>
          <p:cNvPr id="13" name="组合 12"/>
          <p:cNvGrpSpPr/>
          <p:nvPr/>
        </p:nvGrpSpPr>
        <p:grpSpPr>
          <a:xfrm>
            <a:off x="5879976" y="2255151"/>
            <a:ext cx="5055770" cy="2269824"/>
            <a:chOff x="5920785" y="2015081"/>
            <a:chExt cx="4514378" cy="2269824"/>
          </a:xfrm>
        </p:grpSpPr>
        <p:sp>
          <p:nvSpPr>
            <p:cNvPr id="10" name="文本框 9"/>
            <p:cNvSpPr txBox="1"/>
            <p:nvPr/>
          </p:nvSpPr>
          <p:spPr>
            <a:xfrm>
              <a:off x="5920785" y="2015081"/>
              <a:ext cx="4307905" cy="1835150"/>
            </a:xfrm>
            <a:prstGeom prst="rect">
              <a:avLst/>
            </a:prstGeom>
            <a:noFill/>
          </p:spPr>
          <p:txBody>
            <a:bodyPr wrap="square">
              <a:spAutoFit/>
            </a:bodyPr>
            <a:lstStyle/>
            <a:p>
              <a:pPr>
                <a:lnSpc>
                  <a:spcPct val="130000"/>
                </a:lnSpc>
              </a:pPr>
              <a:r>
                <a:rPr lang="en-US" altLang="en-US" sz="8800">
                  <a:latin typeface="微软雅黑"/>
                  <a:ea typeface="微软雅黑"/>
                </a:rPr>
                <a:t>PART </a:t>
              </a:r>
              <a:r>
                <a:rPr lang="en-US" altLang="en-US" sz="8800">
                  <a:gradFill rotWithShape="1">
                    <a:gsLst>
                      <a:gs pos="0">
                        <a:srgbClr val="FEA466"/>
                      </a:gs>
                      <a:gs pos="50000">
                        <a:srgbClr val="FEA466"/>
                      </a:gs>
                      <a:gs pos="75000">
                        <a:srgbClr val="FD6E11"/>
                      </a:gs>
                      <a:gs pos="100000">
                        <a:srgbClr val="FD6E11"/>
                      </a:gs>
                    </a:gsLst>
                    <a:lin ang="18900000" scaled="1"/>
                  </a:gradFill>
                  <a:latin typeface="微软雅黑"/>
                  <a:ea typeface="微软雅黑"/>
                </a:rPr>
                <a:t>02</a:t>
              </a:r>
            </a:p>
          </p:txBody>
        </p:sp>
        <p:sp>
          <p:nvSpPr>
            <p:cNvPr id="11" name="文本框 10"/>
            <p:cNvSpPr txBox="1"/>
            <p:nvPr/>
          </p:nvSpPr>
          <p:spPr>
            <a:xfrm rot="0" flipH="0" flipV="0">
              <a:off x="5984200" y="3319705"/>
              <a:ext cx="4450962" cy="965200"/>
            </a:xfrm>
            <a:prstGeom prst="rect">
              <a:avLst/>
            </a:prstGeom>
            <a:noFill/>
          </p:spPr>
          <p:txBody>
            <a:bodyPr wrap="square">
              <a:spAutoFit/>
            </a:bodyPr>
            <a:lstStyle/>
            <a:p>
              <a:pPr lvl="0">
                <a:lnSpc>
                  <a:spcPct val="130000"/>
                </a:lnSpc>
              </a:pPr>
              <a:r>
                <a:rPr lang="en-US" altLang="en-US" sz="4400" b="1">
                  <a:solidFill>
                    <a:srgbClr val="262626"/>
                  </a:solidFill>
                  <a:latin typeface="微软雅黑"/>
                  <a:ea typeface="微软雅黑"/>
                </a:rPr>
                <a:t>Algorithm</a:t>
              </a:r>
            </a:p>
          </p:txBody>
        </p:sp>
      </p:grpSp>
      <p:grpSp>
        <p:nvGrpSpPr>
          <p:cNvPr id="17" name="组合 16"/>
          <p:cNvGrpSpPr/>
          <p:nvPr/>
        </p:nvGrpSpPr>
        <p:grpSpPr>
          <a:xfrm>
            <a:off x="11352584" y="6022767"/>
            <a:ext cx="483829" cy="407901"/>
            <a:chOff x="11106326" y="6057873"/>
            <a:chExt cx="648072" cy="407901"/>
          </a:xfrm>
          <a:solidFill>
            <a:srgbClr val="FD6E11"/>
          </a:solidFill>
          <a:effectLst>
            <a:outerShdw blurRad="63500" sx="102000" sy="102000" algn="ctr" rotWithShape="0">
              <a:srgbClr val="000000">
                <a:alpha val="40000"/>
              </a:srgbClr>
            </a:outerShdw>
          </a:effectLst>
        </p:grpSpPr>
        <p:sp>
          <p:nvSpPr>
            <p:cNvPr id="14" name="矩形: 圆角 13"/>
            <p:cNvSpPr/>
            <p:nvPr/>
          </p:nvSpPr>
          <p:spPr>
            <a:xfrm>
              <a:off x="11106326" y="6057873"/>
              <a:ext cx="648072" cy="45719"/>
            </a:xfrm>
            <a:prstGeom prst="roundRect">
              <a:avLst>
                <a:gd name="adj" fmla="val 50000"/>
              </a:avLst>
            </a:prstGeom>
            <a:grp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15" name="矩形: 圆角 14"/>
            <p:cNvSpPr/>
            <p:nvPr/>
          </p:nvSpPr>
          <p:spPr>
            <a:xfrm>
              <a:off x="11106326" y="6238964"/>
              <a:ext cx="648072" cy="45719"/>
            </a:xfrm>
            <a:prstGeom prst="roundRect">
              <a:avLst>
                <a:gd name="adj" fmla="val 50000"/>
              </a:avLst>
            </a:prstGeom>
            <a:grpFill/>
            <a:ln>
              <a:noFill/>
            </a:ln>
          </p:spPr>
          <p:txBody>
            <a:bodyPr anchor="ctr"/>
            <a:lstStyle/>
            <a:p>
              <a:pPr algn="ctr">
                <a:lnSpc>
                  <a:spcPct val="130000"/>
                </a:lnSpc>
              </a:pPr>
              <a:endParaRPr lang="zh-CN" altLang="zh-CN">
                <a:solidFill>
                  <a:schemeClr val="lt1"/>
                </a:solidFill>
                <a:latin typeface="微软雅黑"/>
                <a:ea typeface="微软雅黑"/>
              </a:endParaRPr>
            </a:p>
          </p:txBody>
        </p:sp>
        <p:sp>
          <p:nvSpPr>
            <p:cNvPr id="16" name="矩形: 圆角 15"/>
            <p:cNvSpPr/>
            <p:nvPr/>
          </p:nvSpPr>
          <p:spPr>
            <a:xfrm>
              <a:off x="11106326" y="6420055"/>
              <a:ext cx="648072" cy="45719"/>
            </a:xfrm>
            <a:prstGeom prst="roundRect">
              <a:avLst>
                <a:gd name="adj" fmla="val 50000"/>
              </a:avLst>
            </a:prstGeom>
            <a:grpFill/>
            <a:ln>
              <a:noFill/>
            </a:ln>
          </p:spPr>
          <p:txBody>
            <a:bodyPr anchor="ctr"/>
            <a:lstStyle/>
            <a:p>
              <a:pPr algn="ctr">
                <a:lnSpc>
                  <a:spcPct val="130000"/>
                </a:lnSpc>
              </a:pPr>
              <a:endParaRPr lang="zh-CN" altLang="zh-CN">
                <a:solidFill>
                  <a:schemeClr val="lt1"/>
                </a:solidFill>
                <a:latin typeface="微软雅黑"/>
                <a:ea typeface="微软雅黑"/>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0" flipH="0" flipV="0">
            <a:off x="551384" y="188640"/>
            <a:ext cx="4227555" cy="882650"/>
          </a:xfrm>
          <a:prstGeom prst="rect">
            <a:avLst/>
          </a:prstGeom>
          <a:noFill/>
        </p:spPr>
        <p:txBody>
          <a:bodyPr wrap="square">
            <a:spAutoFit/>
          </a:bodyPr>
          <a:lstStyle/>
          <a:p>
            <a:pPr lvl="0">
              <a:lnSpc>
                <a:spcPct val="130000"/>
              </a:lnSpc>
            </a:pPr>
            <a:r>
              <a:rPr lang="en-US" altLang="en-US" sz="4000" b="1">
                <a:solidFill>
                  <a:srgbClr val="262626"/>
                </a:solidFill>
                <a:latin typeface="微软雅黑"/>
                <a:ea typeface="微软雅黑"/>
              </a:rPr>
              <a:t>Project process</a:t>
            </a:r>
          </a:p>
        </p:txBody>
      </p:sp>
      <p:grpSp>
        <p:nvGrpSpPr>
          <p:cNvPr id="49" name="组合 48"/>
          <p:cNvGrpSpPr/>
          <p:nvPr/>
        </p:nvGrpSpPr>
        <p:grpSpPr>
          <a:xfrm>
            <a:off x="1432255" y="1603587"/>
            <a:ext cx="8694632" cy="1075520"/>
            <a:chOff x="1432255" y="1603587"/>
            <a:chExt cx="8694632" cy="1075520"/>
          </a:xfrm>
        </p:grpSpPr>
        <p:grpSp>
          <p:nvGrpSpPr>
            <p:cNvPr id="6" name="组合 5"/>
            <p:cNvGrpSpPr/>
            <p:nvPr/>
          </p:nvGrpSpPr>
          <p:grpSpPr>
            <a:xfrm>
              <a:off x="1432255" y="1603587"/>
              <a:ext cx="1075520" cy="1075520"/>
              <a:chOff x="745660" y="1508337"/>
              <a:chExt cx="1075520" cy="1075520"/>
            </a:xfrm>
          </p:grpSpPr>
          <p:sp>
            <p:nvSpPr>
              <p:cNvPr id="7" name="椭圆 6"/>
              <p:cNvSpPr/>
              <p:nvPr/>
            </p:nvSpPr>
            <p:spPr>
              <a:xfrm>
                <a:off x="814240" y="1576917"/>
                <a:ext cx="938360" cy="938360"/>
              </a:xfrm>
              <a:prstGeom prst="ellipse">
                <a:avLst/>
              </a:prstGeom>
              <a:solidFill>
                <a:srgbClr val="FEA466"/>
              </a:solidFill>
              <a:ln>
                <a:noFill/>
              </a:ln>
            </p:spPr>
            <p:txBody>
              <a:bodyPr anchor="ctr"/>
              <a:lstStyle/>
              <a:p>
                <a:pPr algn="ctr">
                  <a:lnSpc>
                    <a:spcPct val="130000"/>
                  </a:lnSpc>
                </a:pPr>
                <a:endParaRPr lang="zh-CN" altLang="zh-CN">
                  <a:solidFill>
                    <a:srgbClr val="FFFFFF">
                      <a:lumMod val="65000"/>
                    </a:srgbClr>
                  </a:solidFill>
                  <a:latin typeface="微软雅黑"/>
                  <a:ea typeface="微软雅黑"/>
                </a:endParaRPr>
              </a:p>
            </p:txBody>
          </p:sp>
          <p:sp>
            <p:nvSpPr>
              <p:cNvPr id="8" name="椭圆 7"/>
              <p:cNvSpPr/>
              <p:nvPr/>
            </p:nvSpPr>
            <p:spPr>
              <a:xfrm>
                <a:off x="745660" y="1508337"/>
                <a:ext cx="1075520" cy="1075520"/>
              </a:xfrm>
              <a:prstGeom prst="ellipse">
                <a:avLst/>
              </a:prstGeom>
              <a:noFill/>
              <a:ln w="6350">
                <a:solidFill>
                  <a:schemeClr val="accent3"/>
                </a:solidFill>
                <a:prstDash val="solid"/>
                <a:miter/>
              </a:ln>
            </p:spPr>
            <p:txBody>
              <a:bodyPr anchor="ctr"/>
              <a:lstStyle/>
              <a:p>
                <a:pPr algn="ctr">
                  <a:lnSpc>
                    <a:spcPct val="130000"/>
                  </a:lnSpc>
                </a:pPr>
                <a:endParaRPr lang="zh-CN" altLang="zh-CN">
                  <a:solidFill>
                    <a:srgbClr val="FFFFFF">
                      <a:lumMod val="65000"/>
                    </a:srgbClr>
                  </a:solidFill>
                  <a:latin typeface="微软雅黑"/>
                  <a:ea typeface="微软雅黑"/>
                </a:endParaRPr>
              </a:p>
            </p:txBody>
          </p:sp>
        </p:grpSp>
        <p:sp>
          <p:nvSpPr>
            <p:cNvPr id="41" name="文本框 40"/>
            <p:cNvSpPr txBox="1"/>
            <p:nvPr/>
          </p:nvSpPr>
          <p:spPr>
            <a:xfrm rot="0" flipH="0" flipV="0">
              <a:off x="2721004" y="1610555"/>
              <a:ext cx="7405884" cy="1041400"/>
            </a:xfrm>
            <a:prstGeom prst="rect">
              <a:avLst/>
            </a:prstGeom>
            <a:noFill/>
          </p:spPr>
          <p:txBody>
            <a:bodyPr wrap="square">
              <a:spAutoFit/>
            </a:bodyPr>
            <a:lstStyle/>
            <a:p>
              <a:pPr lvl="0" algn="l">
                <a:lnSpc>
                  <a:spcPct val="130000"/>
                </a:lnSpc>
              </a:pPr>
              <a:r>
                <a:rPr lang="en-US" altLang="en-US" sz="2400">
                  <a:solidFill>
                    <a:srgbClr val="262626"/>
                  </a:solidFill>
                  <a:latin typeface="微软雅黑"/>
                  <a:ea typeface="微软雅黑"/>
                </a:rPr>
                <a:t>Obtain data, merge data, clean data (including deleting invalid fields, splitting statements, etc.).</a:t>
              </a:r>
            </a:p>
          </p:txBody>
        </p:sp>
      </p:grpSp>
      <p:sp>
        <p:nvSpPr>
          <p:cNvPr id="50" name=""/>
          <p:cNvSpPr txBox="1"/>
          <p:nvPr/>
        </p:nvSpPr>
        <p:spPr>
          <a:xfrm rot="0" flipH="0" flipV="0">
            <a:off x="1677915" y="1852422"/>
            <a:ext cx="584200" cy="577850"/>
          </a:xfrm>
          <a:prstGeom prst="rect">
            <a:avLst/>
          </a:prstGeom>
          <a:ln w="12700">
            <a:prstDash val="solid"/>
            <a:miter/>
          </a:ln>
        </p:spPr>
        <p:txBody>
          <a:bodyPr>
            <a:spAutoFit/>
          </a:bodyPr>
          <a:lstStyle/>
          <a:p>
            <a:pPr lvl="0"/>
            <a:r>
              <a:rPr lang="zh-CN" altLang="zh-CN" sz="3200" b="1"/>
              <a:t>①</a:t>
            </a:r>
          </a:p>
        </p:txBody>
      </p:sp>
      <p:grpSp>
        <p:nvGrpSpPr>
          <p:cNvPr id="51" name="组合 48"/>
          <p:cNvGrpSpPr/>
          <p:nvPr/>
        </p:nvGrpSpPr>
        <p:grpSpPr>
          <a:xfrm rot="0" flipH="0" flipV="0">
            <a:off x="1432255" y="3102177"/>
            <a:ext cx="8699199" cy="1075520"/>
            <a:chOff x="1432255" y="1603587"/>
            <a:chExt cx="8699199" cy="1075520"/>
          </a:xfrm>
        </p:grpSpPr>
        <p:grpSp>
          <p:nvGrpSpPr>
            <p:cNvPr id="52" name="组合 5"/>
            <p:cNvGrpSpPr/>
            <p:nvPr/>
          </p:nvGrpSpPr>
          <p:grpSpPr>
            <a:xfrm>
              <a:off x="1432255" y="1603587"/>
              <a:ext cx="1075520" cy="1075520"/>
              <a:chOff x="745660" y="1508337"/>
              <a:chExt cx="1075520" cy="1075520"/>
            </a:xfrm>
          </p:grpSpPr>
          <p:sp>
            <p:nvSpPr>
              <p:cNvPr id="53" name="椭圆 6"/>
              <p:cNvSpPr/>
              <p:nvPr/>
            </p:nvSpPr>
            <p:spPr>
              <a:xfrm>
                <a:off x="814240" y="1576917"/>
                <a:ext cx="938360" cy="938360"/>
              </a:xfrm>
              <a:prstGeom prst="ellipse">
                <a:avLst/>
              </a:prstGeom>
              <a:solidFill>
                <a:srgbClr val="FEA466"/>
              </a:solidFill>
              <a:ln>
                <a:noFill/>
              </a:ln>
            </p:spPr>
            <p:txBody>
              <a:bodyPr anchor="ctr"/>
              <a:lstStyle/>
              <a:p>
                <a:pPr algn="ctr">
                  <a:lnSpc>
                    <a:spcPct val="130000"/>
                  </a:lnSpc>
                </a:pPr>
                <a:endParaRPr lang="zh-CN" altLang="zh-CN">
                  <a:solidFill>
                    <a:srgbClr val="FFFFFF">
                      <a:lumMod val="65000"/>
                    </a:srgbClr>
                  </a:solidFill>
                  <a:latin typeface="微软雅黑"/>
                  <a:ea typeface="微软雅黑"/>
                </a:endParaRPr>
              </a:p>
            </p:txBody>
          </p:sp>
          <p:sp>
            <p:nvSpPr>
              <p:cNvPr id="54" name="椭圆 7"/>
              <p:cNvSpPr/>
              <p:nvPr/>
            </p:nvSpPr>
            <p:spPr>
              <a:xfrm>
                <a:off x="745660" y="1508337"/>
                <a:ext cx="1075520" cy="1075520"/>
              </a:xfrm>
              <a:prstGeom prst="ellipse">
                <a:avLst/>
              </a:prstGeom>
              <a:noFill/>
              <a:ln w="6350">
                <a:solidFill>
                  <a:schemeClr val="accent3"/>
                </a:solidFill>
                <a:prstDash val="solid"/>
                <a:miter/>
              </a:ln>
            </p:spPr>
            <p:txBody>
              <a:bodyPr anchor="ctr"/>
              <a:lstStyle/>
              <a:p>
                <a:pPr algn="ctr">
                  <a:lnSpc>
                    <a:spcPct val="130000"/>
                  </a:lnSpc>
                </a:pPr>
                <a:endParaRPr lang="zh-CN" altLang="zh-CN">
                  <a:solidFill>
                    <a:srgbClr val="FFFFFF">
                      <a:lumMod val="65000"/>
                    </a:srgbClr>
                  </a:solidFill>
                  <a:latin typeface="微软雅黑"/>
                  <a:ea typeface="微软雅黑"/>
                </a:endParaRPr>
              </a:p>
            </p:txBody>
          </p:sp>
        </p:grpSp>
        <p:sp>
          <p:nvSpPr>
            <p:cNvPr id="55" name="文本框 40"/>
            <p:cNvSpPr txBox="1"/>
            <p:nvPr/>
          </p:nvSpPr>
          <p:spPr>
            <a:xfrm rot="0" flipH="0" flipV="0">
              <a:off x="2721004" y="1610555"/>
              <a:ext cx="7410450" cy="1041400"/>
            </a:xfrm>
            <a:prstGeom prst="rect">
              <a:avLst/>
            </a:prstGeom>
            <a:noFill/>
          </p:spPr>
          <p:txBody>
            <a:bodyPr wrap="square">
              <a:spAutoFit/>
            </a:bodyPr>
            <a:lstStyle/>
            <a:p>
              <a:pPr lvl="0" algn="l">
                <a:lnSpc>
                  <a:spcPct val="130000"/>
                </a:lnSpc>
              </a:pPr>
              <a:r>
                <a:rPr lang="en-US" altLang="en-US" sz="2400">
                  <a:solidFill>
                    <a:srgbClr val="262626"/>
                  </a:solidFill>
                  <a:latin typeface="微软雅黑"/>
                  <a:ea typeface="微软雅黑"/>
                </a:rPr>
                <a:t>Use different algorithms to classify valid data that has been processed.</a:t>
              </a:r>
            </a:p>
          </p:txBody>
        </p:sp>
      </p:grpSp>
      <p:sp>
        <p:nvSpPr>
          <p:cNvPr id="56" name=""/>
          <p:cNvSpPr txBox="1"/>
          <p:nvPr/>
        </p:nvSpPr>
        <p:spPr>
          <a:xfrm rot="0" flipH="0" flipV="0">
            <a:off x="1677915" y="3351012"/>
            <a:ext cx="590550" cy="577850"/>
          </a:xfrm>
          <a:prstGeom prst="rect">
            <a:avLst/>
          </a:prstGeom>
          <a:ln w="12700">
            <a:prstDash val="solid"/>
            <a:miter/>
          </a:ln>
        </p:spPr>
        <p:txBody>
          <a:bodyPr>
            <a:spAutoFit/>
          </a:bodyPr>
          <a:lstStyle/>
          <a:p>
            <a:pPr lvl="0"/>
            <a:r>
              <a:rPr lang="zh-CN" altLang="zh-CN" sz="3200" b="1"/>
              <a:t>②</a:t>
            </a:r>
          </a:p>
        </p:txBody>
      </p:sp>
      <p:grpSp>
        <p:nvGrpSpPr>
          <p:cNvPr id="57" name="组合 48"/>
          <p:cNvGrpSpPr/>
          <p:nvPr/>
        </p:nvGrpSpPr>
        <p:grpSpPr>
          <a:xfrm rot="0" flipH="0" flipV="0">
            <a:off x="1432255" y="4660256"/>
            <a:ext cx="8699199" cy="1524618"/>
            <a:chOff x="1432255" y="1603587"/>
            <a:chExt cx="8699199" cy="1524618"/>
          </a:xfrm>
        </p:grpSpPr>
        <p:grpSp>
          <p:nvGrpSpPr>
            <p:cNvPr id="58" name="组合 5"/>
            <p:cNvGrpSpPr/>
            <p:nvPr/>
          </p:nvGrpSpPr>
          <p:grpSpPr>
            <a:xfrm>
              <a:off x="1432255" y="1603587"/>
              <a:ext cx="1075520" cy="1075520"/>
              <a:chOff x="745660" y="1508337"/>
              <a:chExt cx="1075520" cy="1075520"/>
            </a:xfrm>
          </p:grpSpPr>
          <p:sp>
            <p:nvSpPr>
              <p:cNvPr id="59" name="椭圆 6"/>
              <p:cNvSpPr/>
              <p:nvPr/>
            </p:nvSpPr>
            <p:spPr>
              <a:xfrm>
                <a:off x="814240" y="1576917"/>
                <a:ext cx="938360" cy="938360"/>
              </a:xfrm>
              <a:prstGeom prst="ellipse">
                <a:avLst/>
              </a:prstGeom>
              <a:solidFill>
                <a:srgbClr val="FEA466"/>
              </a:solidFill>
              <a:ln>
                <a:noFill/>
              </a:ln>
            </p:spPr>
            <p:txBody>
              <a:bodyPr anchor="ctr"/>
              <a:lstStyle/>
              <a:p>
                <a:pPr algn="ctr">
                  <a:lnSpc>
                    <a:spcPct val="130000"/>
                  </a:lnSpc>
                </a:pPr>
                <a:endParaRPr lang="zh-CN" altLang="zh-CN">
                  <a:solidFill>
                    <a:srgbClr val="FFFFFF">
                      <a:lumMod val="65000"/>
                    </a:srgbClr>
                  </a:solidFill>
                  <a:latin typeface="微软雅黑"/>
                  <a:ea typeface="微软雅黑"/>
                </a:endParaRPr>
              </a:p>
            </p:txBody>
          </p:sp>
          <p:sp>
            <p:nvSpPr>
              <p:cNvPr id="60" name="椭圆 7"/>
              <p:cNvSpPr/>
              <p:nvPr/>
            </p:nvSpPr>
            <p:spPr>
              <a:xfrm>
                <a:off x="745660" y="1508337"/>
                <a:ext cx="1075520" cy="1075520"/>
              </a:xfrm>
              <a:prstGeom prst="ellipse">
                <a:avLst/>
              </a:prstGeom>
              <a:noFill/>
              <a:ln w="6350">
                <a:solidFill>
                  <a:schemeClr val="accent3"/>
                </a:solidFill>
                <a:prstDash val="solid"/>
                <a:miter/>
              </a:ln>
            </p:spPr>
            <p:txBody>
              <a:bodyPr anchor="ctr"/>
              <a:lstStyle/>
              <a:p>
                <a:pPr algn="ctr">
                  <a:lnSpc>
                    <a:spcPct val="130000"/>
                  </a:lnSpc>
                </a:pPr>
                <a:endParaRPr lang="zh-CN" altLang="zh-CN">
                  <a:solidFill>
                    <a:srgbClr val="FFFFFF">
                      <a:lumMod val="65000"/>
                    </a:srgbClr>
                  </a:solidFill>
                  <a:latin typeface="微软雅黑"/>
                  <a:ea typeface="微软雅黑"/>
                </a:endParaRPr>
              </a:p>
            </p:txBody>
          </p:sp>
        </p:grpSp>
        <p:sp>
          <p:nvSpPr>
            <p:cNvPr id="61" name="文本框 40"/>
            <p:cNvSpPr txBox="1"/>
            <p:nvPr/>
          </p:nvSpPr>
          <p:spPr>
            <a:xfrm rot="0" flipH="0" flipV="0">
              <a:off x="2721004" y="1610555"/>
              <a:ext cx="7410450" cy="1517650"/>
            </a:xfrm>
            <a:prstGeom prst="rect">
              <a:avLst/>
            </a:prstGeom>
            <a:noFill/>
          </p:spPr>
          <p:txBody>
            <a:bodyPr wrap="square">
              <a:spAutoFit/>
            </a:bodyPr>
            <a:lstStyle/>
            <a:p>
              <a:pPr lvl="0" algn="l">
                <a:lnSpc>
                  <a:spcPct val="130000"/>
                </a:lnSpc>
              </a:pPr>
              <a:r>
                <a:rPr lang="en-US" altLang="en-US" sz="2400">
                  <a:solidFill>
                    <a:srgbClr val="262626"/>
                  </a:solidFill>
                  <a:latin typeface="微软雅黑"/>
                  <a:ea typeface="微软雅黑"/>
                </a:rPr>
                <a:t>Record the time consumption and accuracy of different classification algorithms, and compare the pros and cons of various algorithms.</a:t>
              </a:r>
            </a:p>
          </p:txBody>
        </p:sp>
      </p:grpSp>
      <p:sp>
        <p:nvSpPr>
          <p:cNvPr id="62" name=""/>
          <p:cNvSpPr txBox="1"/>
          <p:nvPr/>
        </p:nvSpPr>
        <p:spPr>
          <a:xfrm rot="0" flipH="0" flipV="0">
            <a:off x="1677915" y="4909091"/>
            <a:ext cx="590550" cy="577850"/>
          </a:xfrm>
          <a:prstGeom prst="rect">
            <a:avLst/>
          </a:prstGeom>
          <a:ln w="12700">
            <a:prstDash val="solid"/>
            <a:miter/>
          </a:ln>
        </p:spPr>
        <p:txBody>
          <a:bodyPr>
            <a:spAutoFit/>
          </a:bodyPr>
          <a:lstStyle/>
          <a:p>
            <a:pPr lvl="0"/>
            <a:r>
              <a:rPr lang="zh-CN" altLang="zh-CN" sz="3200" b="1"/>
              <a:t>③</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0" flipH="0" flipV="0">
            <a:off x="551384" y="188640"/>
            <a:ext cx="7075865" cy="882650"/>
          </a:xfrm>
          <a:prstGeom prst="rect">
            <a:avLst/>
          </a:prstGeom>
          <a:noFill/>
        </p:spPr>
        <p:txBody>
          <a:bodyPr wrap="square">
            <a:spAutoFit/>
          </a:bodyPr>
          <a:lstStyle/>
          <a:p>
            <a:pPr lvl="0">
              <a:lnSpc>
                <a:spcPct val="130000"/>
              </a:lnSpc>
            </a:pPr>
            <a:r>
              <a:rPr lang="en-US" altLang="en-US" sz="4000" b="1">
                <a:solidFill>
                  <a:srgbClr val="262626"/>
                </a:solidFill>
                <a:latin typeface="微软雅黑"/>
                <a:ea typeface="微软雅黑"/>
              </a:rPr>
              <a:t>Two mainstream methods</a:t>
            </a:r>
          </a:p>
        </p:txBody>
      </p:sp>
      <p:grpSp>
        <p:nvGrpSpPr>
          <p:cNvPr id="18" name="组合 17"/>
          <p:cNvGrpSpPr/>
          <p:nvPr/>
        </p:nvGrpSpPr>
        <p:grpSpPr>
          <a:xfrm rot="0" flipH="0" flipV="0">
            <a:off x="3384098" y="1916832"/>
            <a:ext cx="3841488" cy="2645706"/>
            <a:chOff x="3263009" y="2507964"/>
            <a:chExt cx="3962577" cy="2645706"/>
          </a:xfrm>
        </p:grpSpPr>
        <p:sp>
          <p:nvSpPr>
            <p:cNvPr id="6" name="Shape 2610"/>
            <p:cNvSpPr/>
            <p:nvPr/>
          </p:nvSpPr>
          <p:spPr>
            <a:xfrm>
              <a:off x="4216259" y="2507964"/>
              <a:ext cx="3009327" cy="2645706"/>
            </a:xfrm>
            <a:custGeom>
              <a:rect l="0" t="0" r="0" b="0"/>
              <a:pathLst>
                <a:path w="3009327" h="2645706">
                  <a:moveTo>
                    <a:pt x="2699366" y="1270358"/>
                  </a:moveTo>
                  <a:lnTo>
                    <a:pt x="2648433" y="1270358"/>
                  </a:lnTo>
                  <a:lnTo>
                    <a:pt x="2644421" y="1219670"/>
                  </a:lnTo>
                  <a:lnTo>
                    <a:pt x="2641688" y="1188738"/>
                  </a:lnTo>
                  <a:lnTo>
                    <a:pt x="2638327" y="1158026"/>
                  </a:lnTo>
                  <a:lnTo>
                    <a:pt x="2633913" y="1127313"/>
                  </a:lnTo>
                  <a:lnTo>
                    <a:pt x="2629073" y="1097020"/>
                  </a:lnTo>
                  <a:lnTo>
                    <a:pt x="2623381" y="1066528"/>
                  </a:lnTo>
                  <a:lnTo>
                    <a:pt x="2617287" y="1036654"/>
                  </a:lnTo>
                  <a:lnTo>
                    <a:pt x="2610140" y="1006779"/>
                  </a:lnTo>
                  <a:lnTo>
                    <a:pt x="2602341" y="977103"/>
                  </a:lnTo>
                  <a:lnTo>
                    <a:pt x="2594140" y="947449"/>
                  </a:lnTo>
                  <a:lnTo>
                    <a:pt x="2585087" y="918214"/>
                  </a:lnTo>
                  <a:lnTo>
                    <a:pt x="2575407" y="889178"/>
                  </a:lnTo>
                  <a:lnTo>
                    <a:pt x="2564900" y="860582"/>
                  </a:lnTo>
                  <a:lnTo>
                    <a:pt x="2553941" y="832185"/>
                  </a:lnTo>
                  <a:lnTo>
                    <a:pt x="2542380" y="803788"/>
                  </a:lnTo>
                  <a:lnTo>
                    <a:pt x="2529966" y="776008"/>
                  </a:lnTo>
                  <a:lnTo>
                    <a:pt x="2516926" y="748250"/>
                  </a:lnTo>
                  <a:lnTo>
                    <a:pt x="2503233" y="720889"/>
                  </a:lnTo>
                  <a:lnTo>
                    <a:pt x="2489140" y="693969"/>
                  </a:lnTo>
                  <a:lnTo>
                    <a:pt x="2474193" y="667247"/>
                  </a:lnTo>
                  <a:lnTo>
                    <a:pt x="2458620" y="640966"/>
                  </a:lnTo>
                  <a:lnTo>
                    <a:pt x="2442420" y="614884"/>
                  </a:lnTo>
                  <a:lnTo>
                    <a:pt x="2425793" y="589199"/>
                  </a:lnTo>
                  <a:lnTo>
                    <a:pt x="2408114" y="563976"/>
                  </a:lnTo>
                  <a:lnTo>
                    <a:pt x="2390233" y="538930"/>
                  </a:lnTo>
                  <a:lnTo>
                    <a:pt x="2371500" y="514325"/>
                  </a:lnTo>
                  <a:lnTo>
                    <a:pt x="2352366" y="490338"/>
                  </a:lnTo>
                  <a:lnTo>
                    <a:pt x="2332780" y="466570"/>
                  </a:lnTo>
                  <a:lnTo>
                    <a:pt x="2312367" y="443222"/>
                  </a:lnTo>
                  <a:lnTo>
                    <a:pt x="2291327" y="420491"/>
                  </a:lnTo>
                  <a:lnTo>
                    <a:pt x="2269860" y="397782"/>
                  </a:lnTo>
                  <a:lnTo>
                    <a:pt x="2247767" y="375911"/>
                  </a:lnTo>
                  <a:lnTo>
                    <a:pt x="2225046" y="354436"/>
                  </a:lnTo>
                  <a:lnTo>
                    <a:pt x="2201699" y="333205"/>
                  </a:lnTo>
                  <a:lnTo>
                    <a:pt x="2178126" y="312789"/>
                  </a:lnTo>
                  <a:lnTo>
                    <a:pt x="2153926" y="292814"/>
                  </a:lnTo>
                  <a:lnTo>
                    <a:pt x="2129525" y="273456"/>
                  </a:lnTo>
                  <a:lnTo>
                    <a:pt x="2104673" y="254737"/>
                  </a:lnTo>
                  <a:lnTo>
                    <a:pt x="2079219" y="236636"/>
                  </a:lnTo>
                  <a:lnTo>
                    <a:pt x="2053540" y="219395"/>
                  </a:lnTo>
                  <a:lnTo>
                    <a:pt x="2027659" y="202573"/>
                  </a:lnTo>
                  <a:lnTo>
                    <a:pt x="2001378" y="186368"/>
                  </a:lnTo>
                  <a:lnTo>
                    <a:pt x="1974645" y="170802"/>
                  </a:lnTo>
                  <a:lnTo>
                    <a:pt x="1947486" y="156075"/>
                  </a:lnTo>
                  <a:lnTo>
                    <a:pt x="1920151" y="141986"/>
                  </a:lnTo>
                  <a:lnTo>
                    <a:pt x="1892566" y="128096"/>
                  </a:lnTo>
                  <a:lnTo>
                    <a:pt x="1864579" y="115485"/>
                  </a:lnTo>
                  <a:lnTo>
                    <a:pt x="1836191" y="103072"/>
                  </a:lnTo>
                  <a:lnTo>
                    <a:pt x="1807979" y="91277"/>
                  </a:lnTo>
                  <a:lnTo>
                    <a:pt x="1779164" y="80562"/>
                  </a:lnTo>
                  <a:lnTo>
                    <a:pt x="1750124" y="70464"/>
                  </a:lnTo>
                  <a:lnTo>
                    <a:pt x="1720859" y="60785"/>
                  </a:lnTo>
                  <a:lnTo>
                    <a:pt x="1691417" y="51944"/>
                  </a:lnTo>
                  <a:lnTo>
                    <a:pt x="1661725" y="43544"/>
                  </a:lnTo>
                  <a:lnTo>
                    <a:pt x="1631632" y="36180"/>
                  </a:lnTo>
                  <a:lnTo>
                    <a:pt x="1601764" y="29235"/>
                  </a:lnTo>
                  <a:lnTo>
                    <a:pt x="1571471" y="23348"/>
                  </a:lnTo>
                  <a:lnTo>
                    <a:pt x="1540951" y="17881"/>
                  </a:lnTo>
                  <a:lnTo>
                    <a:pt x="1510431" y="13030"/>
                  </a:lnTo>
                  <a:lnTo>
                    <a:pt x="1479511" y="9039"/>
                  </a:lnTo>
                  <a:lnTo>
                    <a:pt x="1448565" y="5887"/>
                  </a:lnTo>
                  <a:lnTo>
                    <a:pt x="1417644" y="3153"/>
                  </a:lnTo>
                  <a:lnTo>
                    <a:pt x="1386497" y="1455"/>
                  </a:lnTo>
                  <a:lnTo>
                    <a:pt x="1355150" y="419"/>
                  </a:lnTo>
                  <a:lnTo>
                    <a:pt x="1323577" y="0"/>
                  </a:lnTo>
                  <a:lnTo>
                    <a:pt x="1255817" y="1874"/>
                  </a:lnTo>
                  <a:lnTo>
                    <a:pt x="1188484" y="6923"/>
                  </a:lnTo>
                  <a:lnTo>
                    <a:pt x="1122404" y="15345"/>
                  </a:lnTo>
                  <a:lnTo>
                    <a:pt x="1057377" y="26920"/>
                  </a:lnTo>
                  <a:lnTo>
                    <a:pt x="993429" y="41846"/>
                  </a:lnTo>
                  <a:lnTo>
                    <a:pt x="930509" y="59528"/>
                  </a:lnTo>
                  <a:lnTo>
                    <a:pt x="869043" y="80341"/>
                  </a:lnTo>
                  <a:lnTo>
                    <a:pt x="808882" y="104109"/>
                  </a:lnTo>
                  <a:lnTo>
                    <a:pt x="750376" y="130632"/>
                  </a:lnTo>
                  <a:lnTo>
                    <a:pt x="693148" y="159867"/>
                  </a:lnTo>
                  <a:lnTo>
                    <a:pt x="638002" y="191836"/>
                  </a:lnTo>
                  <a:lnTo>
                    <a:pt x="584135" y="226340"/>
                  </a:lnTo>
                  <a:lnTo>
                    <a:pt x="532149" y="263160"/>
                  </a:lnTo>
                  <a:lnTo>
                    <a:pt x="482295" y="302492"/>
                  </a:lnTo>
                  <a:lnTo>
                    <a:pt x="434095" y="344339"/>
                  </a:lnTo>
                  <a:lnTo>
                    <a:pt x="388028" y="387905"/>
                  </a:lnTo>
                  <a:lnTo>
                    <a:pt x="344242" y="434182"/>
                  </a:lnTo>
                  <a:lnTo>
                    <a:pt x="302588" y="482136"/>
                  </a:lnTo>
                  <a:lnTo>
                    <a:pt x="263241" y="532206"/>
                  </a:lnTo>
                  <a:lnTo>
                    <a:pt x="226201" y="583951"/>
                  </a:lnTo>
                  <a:lnTo>
                    <a:pt x="191895" y="637792"/>
                  </a:lnTo>
                  <a:lnTo>
                    <a:pt x="159921" y="692910"/>
                  </a:lnTo>
                  <a:lnTo>
                    <a:pt x="130655" y="750146"/>
                  </a:lnTo>
                  <a:lnTo>
                    <a:pt x="104148" y="808836"/>
                  </a:lnTo>
                  <a:lnTo>
                    <a:pt x="80374" y="868982"/>
                  </a:lnTo>
                  <a:lnTo>
                    <a:pt x="59535" y="930407"/>
                  </a:lnTo>
                  <a:lnTo>
                    <a:pt x="41855" y="993110"/>
                  </a:lnTo>
                  <a:lnTo>
                    <a:pt x="26933" y="1057048"/>
                  </a:lnTo>
                  <a:lnTo>
                    <a:pt x="15348" y="1122044"/>
                  </a:lnTo>
                  <a:lnTo>
                    <a:pt x="6921" y="1188319"/>
                  </a:lnTo>
                  <a:lnTo>
                    <a:pt x="1881" y="1255211"/>
                  </a:lnTo>
                  <a:lnTo>
                    <a:pt x="0" y="1323360"/>
                  </a:lnTo>
                  <a:lnTo>
                    <a:pt x="1680" y="1389635"/>
                  </a:lnTo>
                  <a:lnTo>
                    <a:pt x="6295" y="1455271"/>
                  </a:lnTo>
                  <a:lnTo>
                    <a:pt x="14721" y="1519627"/>
                  </a:lnTo>
                  <a:lnTo>
                    <a:pt x="25655" y="1583168"/>
                  </a:lnTo>
                  <a:lnTo>
                    <a:pt x="39748" y="1645850"/>
                  </a:lnTo>
                  <a:lnTo>
                    <a:pt x="56600" y="1707076"/>
                  </a:lnTo>
                  <a:lnTo>
                    <a:pt x="76587" y="1767221"/>
                  </a:lnTo>
                  <a:lnTo>
                    <a:pt x="99107" y="1826132"/>
                  </a:lnTo>
                  <a:lnTo>
                    <a:pt x="124561" y="1883346"/>
                  </a:lnTo>
                  <a:lnTo>
                    <a:pt x="152347" y="1939523"/>
                  </a:lnTo>
                  <a:lnTo>
                    <a:pt x="182842" y="1993782"/>
                  </a:lnTo>
                  <a:lnTo>
                    <a:pt x="215668" y="2046806"/>
                  </a:lnTo>
                  <a:lnTo>
                    <a:pt x="251028" y="2097913"/>
                  </a:lnTo>
                  <a:lnTo>
                    <a:pt x="288494" y="2147343"/>
                  </a:lnTo>
                  <a:lnTo>
                    <a:pt x="328242" y="2194900"/>
                  </a:lnTo>
                  <a:lnTo>
                    <a:pt x="370348" y="2240340"/>
                  </a:lnTo>
                  <a:lnTo>
                    <a:pt x="414108" y="2283884"/>
                  </a:lnTo>
                  <a:lnTo>
                    <a:pt x="459976" y="2325531"/>
                  </a:lnTo>
                  <a:lnTo>
                    <a:pt x="508175" y="2364864"/>
                  </a:lnTo>
                  <a:lnTo>
                    <a:pt x="557628" y="2402103"/>
                  </a:lnTo>
                  <a:lnTo>
                    <a:pt x="609188" y="2437026"/>
                  </a:lnTo>
                  <a:lnTo>
                    <a:pt x="662403" y="2469414"/>
                  </a:lnTo>
                  <a:lnTo>
                    <a:pt x="716922" y="2499487"/>
                  </a:lnTo>
                  <a:lnTo>
                    <a:pt x="773322" y="2526848"/>
                  </a:lnTo>
                  <a:lnTo>
                    <a:pt x="830975" y="2551673"/>
                  </a:lnTo>
                  <a:lnTo>
                    <a:pt x="890109" y="2573963"/>
                  </a:lnTo>
                  <a:lnTo>
                    <a:pt x="950270" y="2593101"/>
                  </a:lnTo>
                  <a:lnTo>
                    <a:pt x="1012137" y="2609504"/>
                  </a:lnTo>
                  <a:lnTo>
                    <a:pt x="1074631" y="2623195"/>
                  </a:lnTo>
                  <a:lnTo>
                    <a:pt x="1138403" y="2633712"/>
                  </a:lnTo>
                  <a:lnTo>
                    <a:pt x="1203204" y="2641274"/>
                  </a:lnTo>
                  <a:lnTo>
                    <a:pt x="1268657" y="2645706"/>
                  </a:lnTo>
                  <a:lnTo>
                    <a:pt x="1268657" y="2284501"/>
                  </a:lnTo>
                  <a:lnTo>
                    <a:pt x="1221737" y="2280510"/>
                  </a:lnTo>
                  <a:lnTo>
                    <a:pt x="1175217" y="2274624"/>
                  </a:lnTo>
                  <a:lnTo>
                    <a:pt x="1129576" y="2266422"/>
                  </a:lnTo>
                  <a:lnTo>
                    <a:pt x="1084737" y="2255905"/>
                  </a:lnTo>
                  <a:lnTo>
                    <a:pt x="1040550" y="2243493"/>
                  </a:lnTo>
                  <a:lnTo>
                    <a:pt x="997216" y="2229184"/>
                  </a:lnTo>
                  <a:lnTo>
                    <a:pt x="954910" y="2212780"/>
                  </a:lnTo>
                  <a:lnTo>
                    <a:pt x="913882" y="2194260"/>
                  </a:lnTo>
                  <a:lnTo>
                    <a:pt x="873257" y="2174065"/>
                  </a:lnTo>
                  <a:lnTo>
                    <a:pt x="834336" y="2152194"/>
                  </a:lnTo>
                  <a:lnTo>
                    <a:pt x="796243" y="2128426"/>
                  </a:lnTo>
                  <a:lnTo>
                    <a:pt x="759429" y="2102961"/>
                  </a:lnTo>
                  <a:lnTo>
                    <a:pt x="723869" y="2075821"/>
                  </a:lnTo>
                  <a:lnTo>
                    <a:pt x="689562" y="2047225"/>
                  </a:lnTo>
                  <a:lnTo>
                    <a:pt x="656735" y="2017130"/>
                  </a:lnTo>
                  <a:lnTo>
                    <a:pt x="625388" y="1985382"/>
                  </a:lnTo>
                  <a:lnTo>
                    <a:pt x="595496" y="1952134"/>
                  </a:lnTo>
                  <a:lnTo>
                    <a:pt x="566882" y="1917850"/>
                  </a:lnTo>
                  <a:lnTo>
                    <a:pt x="540149" y="1882089"/>
                  </a:lnTo>
                  <a:lnTo>
                    <a:pt x="514896" y="1845071"/>
                  </a:lnTo>
                  <a:lnTo>
                    <a:pt x="491348" y="1806995"/>
                  </a:lnTo>
                  <a:lnTo>
                    <a:pt x="469656" y="1767640"/>
                  </a:lnTo>
                  <a:lnTo>
                    <a:pt x="449894" y="1727051"/>
                  </a:lnTo>
                  <a:lnTo>
                    <a:pt x="431788" y="1685822"/>
                  </a:lnTo>
                  <a:lnTo>
                    <a:pt x="415588" y="1643336"/>
                  </a:lnTo>
                  <a:lnTo>
                    <a:pt x="401269" y="1599792"/>
                  </a:lnTo>
                  <a:lnTo>
                    <a:pt x="389282" y="1555807"/>
                  </a:lnTo>
                  <a:lnTo>
                    <a:pt x="379175" y="1510588"/>
                  </a:lnTo>
                  <a:lnTo>
                    <a:pt x="371175" y="1464949"/>
                  </a:lnTo>
                  <a:lnTo>
                    <a:pt x="365508" y="1418231"/>
                  </a:lnTo>
                  <a:lnTo>
                    <a:pt x="362122" y="1371115"/>
                  </a:lnTo>
                  <a:lnTo>
                    <a:pt x="360868" y="1323360"/>
                  </a:lnTo>
                  <a:lnTo>
                    <a:pt x="362348" y="1274150"/>
                  </a:lnTo>
                  <a:lnTo>
                    <a:pt x="365909" y="1225138"/>
                  </a:lnTo>
                  <a:lnTo>
                    <a:pt x="372028" y="1176964"/>
                  </a:lnTo>
                  <a:lnTo>
                    <a:pt x="380655" y="1129628"/>
                  </a:lnTo>
                  <a:lnTo>
                    <a:pt x="391388" y="1082932"/>
                  </a:lnTo>
                  <a:lnTo>
                    <a:pt x="404228" y="1037492"/>
                  </a:lnTo>
                  <a:lnTo>
                    <a:pt x="419375" y="992691"/>
                  </a:lnTo>
                  <a:lnTo>
                    <a:pt x="436829" y="949147"/>
                  </a:lnTo>
                  <a:lnTo>
                    <a:pt x="455988" y="906441"/>
                  </a:lnTo>
                  <a:lnTo>
                    <a:pt x="477229" y="864771"/>
                  </a:lnTo>
                  <a:lnTo>
                    <a:pt x="500602" y="824600"/>
                  </a:lnTo>
                  <a:lnTo>
                    <a:pt x="525629" y="785466"/>
                  </a:lnTo>
                  <a:lnTo>
                    <a:pt x="552362" y="747831"/>
                  </a:lnTo>
                  <a:lnTo>
                    <a:pt x="580976" y="711430"/>
                  </a:lnTo>
                  <a:lnTo>
                    <a:pt x="611495" y="676507"/>
                  </a:lnTo>
                  <a:lnTo>
                    <a:pt x="643269" y="643061"/>
                  </a:lnTo>
                  <a:lnTo>
                    <a:pt x="676722" y="611290"/>
                  </a:lnTo>
                  <a:lnTo>
                    <a:pt x="711656" y="580799"/>
                  </a:lnTo>
                  <a:lnTo>
                    <a:pt x="748069" y="552181"/>
                  </a:lnTo>
                  <a:lnTo>
                    <a:pt x="785735" y="525261"/>
                  </a:lnTo>
                  <a:lnTo>
                    <a:pt x="824857" y="500435"/>
                  </a:lnTo>
                  <a:lnTo>
                    <a:pt x="865056" y="477087"/>
                  </a:lnTo>
                  <a:lnTo>
                    <a:pt x="906710" y="455833"/>
                  </a:lnTo>
                  <a:lnTo>
                    <a:pt x="949217" y="436497"/>
                  </a:lnTo>
                  <a:lnTo>
                    <a:pt x="993003" y="419234"/>
                  </a:lnTo>
                  <a:lnTo>
                    <a:pt x="1037616" y="404087"/>
                  </a:lnTo>
                  <a:lnTo>
                    <a:pt x="1083483" y="391256"/>
                  </a:lnTo>
                  <a:lnTo>
                    <a:pt x="1129977" y="380320"/>
                  </a:lnTo>
                  <a:lnTo>
                    <a:pt x="1177324" y="371700"/>
                  </a:lnTo>
                  <a:lnTo>
                    <a:pt x="1225298" y="365813"/>
                  </a:lnTo>
                  <a:lnTo>
                    <a:pt x="1274124" y="362021"/>
                  </a:lnTo>
                  <a:lnTo>
                    <a:pt x="1323577" y="360764"/>
                  </a:lnTo>
                  <a:lnTo>
                    <a:pt x="1369244" y="361602"/>
                  </a:lnTo>
                  <a:lnTo>
                    <a:pt x="1414283" y="364975"/>
                  </a:lnTo>
                  <a:lnTo>
                    <a:pt x="1458671" y="370222"/>
                  </a:lnTo>
                  <a:lnTo>
                    <a:pt x="1502657" y="377167"/>
                  </a:lnTo>
                  <a:lnTo>
                    <a:pt x="1545791" y="386626"/>
                  </a:lnTo>
                  <a:lnTo>
                    <a:pt x="1588298" y="397561"/>
                  </a:lnTo>
                  <a:lnTo>
                    <a:pt x="1630178" y="410614"/>
                  </a:lnTo>
                  <a:lnTo>
                    <a:pt x="1671004" y="425121"/>
                  </a:lnTo>
                  <a:lnTo>
                    <a:pt x="1710978" y="441965"/>
                  </a:lnTo>
                  <a:lnTo>
                    <a:pt x="1750325" y="460265"/>
                  </a:lnTo>
                  <a:lnTo>
                    <a:pt x="1788418" y="480041"/>
                  </a:lnTo>
                  <a:lnTo>
                    <a:pt x="1825658" y="501494"/>
                  </a:lnTo>
                  <a:lnTo>
                    <a:pt x="1861846" y="524842"/>
                  </a:lnTo>
                  <a:lnTo>
                    <a:pt x="1897005" y="549447"/>
                  </a:lnTo>
                  <a:lnTo>
                    <a:pt x="1930885" y="575750"/>
                  </a:lnTo>
                  <a:lnTo>
                    <a:pt x="1963486" y="603508"/>
                  </a:lnTo>
                  <a:lnTo>
                    <a:pt x="1995058" y="632765"/>
                  </a:lnTo>
                  <a:lnTo>
                    <a:pt x="2025152" y="663036"/>
                  </a:lnTo>
                  <a:lnTo>
                    <a:pt x="2053765" y="695027"/>
                  </a:lnTo>
                  <a:lnTo>
                    <a:pt x="2081326" y="728253"/>
                  </a:lnTo>
                  <a:lnTo>
                    <a:pt x="2107206" y="762537"/>
                  </a:lnTo>
                  <a:lnTo>
                    <a:pt x="2131632" y="797879"/>
                  </a:lnTo>
                  <a:lnTo>
                    <a:pt x="2154126" y="834698"/>
                  </a:lnTo>
                  <a:lnTo>
                    <a:pt x="2175392" y="872355"/>
                  </a:lnTo>
                  <a:lnTo>
                    <a:pt x="2195179" y="911269"/>
                  </a:lnTo>
                  <a:lnTo>
                    <a:pt x="2212633" y="951242"/>
                  </a:lnTo>
                  <a:lnTo>
                    <a:pt x="2228632" y="992052"/>
                  </a:lnTo>
                  <a:lnTo>
                    <a:pt x="2243152" y="1033699"/>
                  </a:lnTo>
                  <a:lnTo>
                    <a:pt x="2255340" y="1076405"/>
                  </a:lnTo>
                  <a:lnTo>
                    <a:pt x="2265672" y="1119729"/>
                  </a:lnTo>
                  <a:lnTo>
                    <a:pt x="2274299" y="1164133"/>
                  </a:lnTo>
                  <a:lnTo>
                    <a:pt x="2280593" y="1208933"/>
                  </a:lnTo>
                  <a:lnTo>
                    <a:pt x="2287966" y="1270358"/>
                  </a:lnTo>
                  <a:lnTo>
                    <a:pt x="2225899" y="1270358"/>
                  </a:lnTo>
                  <a:lnTo>
                    <a:pt x="1842711" y="1270358"/>
                  </a:lnTo>
                  <a:lnTo>
                    <a:pt x="2465140" y="2098971"/>
                  </a:lnTo>
                  <a:lnTo>
                    <a:pt x="3009327" y="1270358"/>
                  </a:lnTo>
                  <a:lnTo>
                    <a:pt x="2699366" y="1270358"/>
                  </a:lnTo>
                  <a:close/>
                </a:path>
              </a:pathLst>
            </a:custGeom>
            <a:solidFill>
              <a:srgbClr val="FEA466"/>
            </a:solidFill>
            <a:ln>
              <a:noFill/>
            </a:ln>
            <a:effectLst>
              <a:outerShdw blurRad="50800" dist="38100" dir="5400000" algn="t" rotWithShape="0">
                <a:srgbClr val="000000">
                  <a:alpha val="40000"/>
                </a:srgbClr>
              </a:outerShdw>
            </a:effectLst>
          </p:spPr>
          <p:txBody>
            <a:bodyPr lIns="60941" tIns="30462" rIns="60941" bIns="30462" anchor="t" anchorCtr="0"/>
            <a:lstStyle/>
            <a:p>
              <a:pPr>
                <a:lnSpc>
                  <a:spcPct val="130000"/>
                </a:lnSpc>
              </a:pPr>
              <a:endParaRPr sz="1200" kern="0">
                <a:solidFill>
                  <a:srgbClr val="000000"/>
                </a:solidFill>
                <a:latin typeface="微软雅黑"/>
                <a:ea typeface="微软雅黑"/>
              </a:endParaRPr>
            </a:p>
          </p:txBody>
        </p:sp>
        <p:cxnSp>
          <p:nvCxnSpPr>
            <p:cNvPr id="8" name="Shape 2612"/>
            <p:cNvCxnSpPr>
              <a:stCxn id="9" idx="2"/>
              <a:endCxn id="6" idx="1"/>
            </p:cNvCxnSpPr>
            <p:nvPr/>
          </p:nvCxnSpPr>
          <p:spPr>
            <a:xfrm rot="0" flipH="0" flipV="0">
              <a:off x="3523407" y="3828366"/>
              <a:ext cx="692852" cy="2452"/>
            </a:xfrm>
            <a:prstGeom prst="straightConnector1">
              <a:avLst/>
            </a:prstGeom>
            <a:noFill/>
            <a:ln w="9525" cap="flat" cmpd="sng">
              <a:solidFill>
                <a:srgbClr val="7F7F7F"/>
              </a:solidFill>
              <a:prstDash val="solid"/>
              <a:miter/>
              <a:headEnd type="none" w="med" len="med"/>
              <a:tailEnd type="oval" w="med" len="med"/>
            </a:ln>
          </p:spPr>
        </p:cxnSp>
        <p:sp>
          <p:nvSpPr>
            <p:cNvPr id="9" name="Shape 2613"/>
            <p:cNvSpPr/>
            <p:nvPr/>
          </p:nvSpPr>
          <p:spPr>
            <a:xfrm rot="0">
              <a:off x="3523407" y="3575279"/>
              <a:ext cx="506173" cy="506173"/>
            </a:xfrm>
            <a:prstGeom prst="ellipse">
              <a:avLst/>
            </a:prstGeom>
            <a:solidFill>
              <a:schemeClr val="lt1"/>
            </a:solidFill>
            <a:ln w="9525" cap="flat" cmpd="sng">
              <a:solidFill>
                <a:srgbClr val="7F7F7F"/>
              </a:solidFill>
              <a:prstDash val="solid"/>
              <a:miter/>
              <a:headEnd type="none" w="med" len="med"/>
              <a:tailEnd type="none" w="med" len="med"/>
            </a:ln>
            <a:effectLst>
              <a:outerShdw blurRad="50800" dist="38100" dir="5400000" algn="t" rotWithShape="0">
                <a:srgbClr val="000000">
                  <a:alpha val="40000"/>
                </a:srgbClr>
              </a:outerShdw>
            </a:effectLst>
          </p:spPr>
          <p:txBody>
            <a:bodyPr lIns="60941" tIns="30462" rIns="60941" bIns="30462" anchor="ctr" anchorCtr="0"/>
            <a:lstStyle/>
            <a:p>
              <a:pPr algn="ctr">
                <a:lnSpc>
                  <a:spcPct val="130000"/>
                </a:lnSpc>
              </a:pPr>
              <a:endParaRPr sz="1200" kern="0">
                <a:solidFill>
                  <a:srgbClr val="3F3F3F"/>
                </a:solidFill>
                <a:latin typeface="微软雅黑"/>
                <a:ea typeface="微软雅黑"/>
              </a:endParaRPr>
            </a:p>
          </p:txBody>
        </p:sp>
      </p:grpSp>
      <p:grpSp>
        <p:nvGrpSpPr>
          <p:cNvPr id="19" name="组合 18"/>
          <p:cNvGrpSpPr/>
          <p:nvPr/>
        </p:nvGrpSpPr>
        <p:grpSpPr>
          <a:xfrm>
            <a:off x="4915191" y="1978142"/>
            <a:ext cx="3997023" cy="2645706"/>
            <a:chOff x="4915191" y="2569274"/>
            <a:chExt cx="3997023" cy="2645706"/>
          </a:xfrm>
        </p:grpSpPr>
        <p:sp>
          <p:nvSpPr>
            <p:cNvPr id="7" name="Shape 2611"/>
            <p:cNvSpPr/>
            <p:nvPr/>
          </p:nvSpPr>
          <p:spPr>
            <a:xfrm>
              <a:off x="4915191" y="2569274"/>
              <a:ext cx="3009327" cy="2645706"/>
            </a:xfrm>
            <a:custGeom>
              <a:rect l="0" t="0" r="0" b="0"/>
              <a:pathLst>
                <a:path w="3009327" h="2645706">
                  <a:moveTo>
                    <a:pt x="1740645" y="0"/>
                  </a:moveTo>
                  <a:lnTo>
                    <a:pt x="1740645" y="361183"/>
                  </a:lnTo>
                  <a:lnTo>
                    <a:pt x="1787565" y="365174"/>
                  </a:lnTo>
                  <a:lnTo>
                    <a:pt x="1834084" y="371060"/>
                  </a:lnTo>
                  <a:lnTo>
                    <a:pt x="1879726" y="379262"/>
                  </a:lnTo>
                  <a:lnTo>
                    <a:pt x="1924565" y="389779"/>
                  </a:lnTo>
                  <a:lnTo>
                    <a:pt x="1968752" y="402191"/>
                  </a:lnTo>
                  <a:lnTo>
                    <a:pt x="2012086" y="416500"/>
                  </a:lnTo>
                  <a:lnTo>
                    <a:pt x="2054392" y="432904"/>
                  </a:lnTo>
                  <a:lnTo>
                    <a:pt x="2095419" y="451424"/>
                  </a:lnTo>
                  <a:lnTo>
                    <a:pt x="2136045" y="471619"/>
                  </a:lnTo>
                  <a:lnTo>
                    <a:pt x="2174966" y="493490"/>
                  </a:lnTo>
                  <a:lnTo>
                    <a:pt x="2213059" y="517258"/>
                  </a:lnTo>
                  <a:lnTo>
                    <a:pt x="2249873" y="542722"/>
                  </a:lnTo>
                  <a:lnTo>
                    <a:pt x="2285433" y="569863"/>
                  </a:lnTo>
                  <a:lnTo>
                    <a:pt x="2319740" y="598459"/>
                  </a:lnTo>
                  <a:lnTo>
                    <a:pt x="2352566" y="628554"/>
                  </a:lnTo>
                  <a:lnTo>
                    <a:pt x="2383914" y="660302"/>
                  </a:lnTo>
                  <a:lnTo>
                    <a:pt x="2413806" y="693550"/>
                  </a:lnTo>
                  <a:lnTo>
                    <a:pt x="2442420" y="727834"/>
                  </a:lnTo>
                  <a:lnTo>
                    <a:pt x="2469153" y="763595"/>
                  </a:lnTo>
                  <a:lnTo>
                    <a:pt x="2494406" y="800613"/>
                  </a:lnTo>
                  <a:lnTo>
                    <a:pt x="2517954" y="838689"/>
                  </a:lnTo>
                  <a:lnTo>
                    <a:pt x="2539646" y="878044"/>
                  </a:lnTo>
                  <a:lnTo>
                    <a:pt x="2559408" y="918633"/>
                  </a:lnTo>
                  <a:lnTo>
                    <a:pt x="2577514" y="959862"/>
                  </a:lnTo>
                  <a:lnTo>
                    <a:pt x="2593714" y="1002348"/>
                  </a:lnTo>
                  <a:lnTo>
                    <a:pt x="2608033" y="1045892"/>
                  </a:lnTo>
                  <a:lnTo>
                    <a:pt x="2620020" y="1090075"/>
                  </a:lnTo>
                  <a:lnTo>
                    <a:pt x="2630127" y="1135096"/>
                  </a:lnTo>
                  <a:lnTo>
                    <a:pt x="2637901" y="1180734"/>
                  </a:lnTo>
                  <a:lnTo>
                    <a:pt x="2643794" y="1227453"/>
                  </a:lnTo>
                  <a:lnTo>
                    <a:pt x="2647180" y="1274569"/>
                  </a:lnTo>
                  <a:lnTo>
                    <a:pt x="2648433" y="1322324"/>
                  </a:lnTo>
                  <a:lnTo>
                    <a:pt x="2646954" y="1371953"/>
                  </a:lnTo>
                  <a:lnTo>
                    <a:pt x="2643393" y="1420546"/>
                  </a:lnTo>
                  <a:lnTo>
                    <a:pt x="2637274" y="1468720"/>
                  </a:lnTo>
                  <a:lnTo>
                    <a:pt x="2628647" y="1516056"/>
                  </a:lnTo>
                  <a:lnTo>
                    <a:pt x="2617914" y="1562752"/>
                  </a:lnTo>
                  <a:lnTo>
                    <a:pt x="2605074" y="1608413"/>
                  </a:lnTo>
                  <a:lnTo>
                    <a:pt x="2589927" y="1652993"/>
                  </a:lnTo>
                  <a:lnTo>
                    <a:pt x="2572473" y="1696537"/>
                  </a:lnTo>
                  <a:lnTo>
                    <a:pt x="2553314" y="1739243"/>
                  </a:lnTo>
                  <a:lnTo>
                    <a:pt x="2532073" y="1780913"/>
                  </a:lnTo>
                  <a:lnTo>
                    <a:pt x="2508700" y="1821084"/>
                  </a:lnTo>
                  <a:lnTo>
                    <a:pt x="2483673" y="1860218"/>
                  </a:lnTo>
                  <a:lnTo>
                    <a:pt x="2456940" y="1897853"/>
                  </a:lnTo>
                  <a:lnTo>
                    <a:pt x="2428326" y="1934474"/>
                  </a:lnTo>
                  <a:lnTo>
                    <a:pt x="2397807" y="1969177"/>
                  </a:lnTo>
                  <a:lnTo>
                    <a:pt x="2366033" y="2002623"/>
                  </a:lnTo>
                  <a:lnTo>
                    <a:pt x="2332580" y="2034394"/>
                  </a:lnTo>
                  <a:lnTo>
                    <a:pt x="2297646" y="2064885"/>
                  </a:lnTo>
                  <a:lnTo>
                    <a:pt x="2261233" y="2093503"/>
                  </a:lnTo>
                  <a:lnTo>
                    <a:pt x="2223567" y="2120423"/>
                  </a:lnTo>
                  <a:lnTo>
                    <a:pt x="2184445" y="2145249"/>
                  </a:lnTo>
                  <a:lnTo>
                    <a:pt x="2144246" y="2168597"/>
                  </a:lnTo>
                  <a:lnTo>
                    <a:pt x="2102592" y="2189851"/>
                  </a:lnTo>
                  <a:lnTo>
                    <a:pt x="2059859" y="2209187"/>
                  </a:lnTo>
                  <a:lnTo>
                    <a:pt x="2016299" y="2226450"/>
                  </a:lnTo>
                  <a:lnTo>
                    <a:pt x="1971686" y="2241795"/>
                  </a:lnTo>
                  <a:lnTo>
                    <a:pt x="1925819" y="2254428"/>
                  </a:lnTo>
                  <a:lnTo>
                    <a:pt x="1879325" y="2265584"/>
                  </a:lnTo>
                  <a:lnTo>
                    <a:pt x="1831978" y="2273984"/>
                  </a:lnTo>
                  <a:lnTo>
                    <a:pt x="1784004" y="2279871"/>
                  </a:lnTo>
                  <a:lnTo>
                    <a:pt x="1735178" y="2283663"/>
                  </a:lnTo>
                  <a:lnTo>
                    <a:pt x="1685524" y="2284920"/>
                  </a:lnTo>
                  <a:lnTo>
                    <a:pt x="1640058" y="2284082"/>
                  </a:lnTo>
                  <a:lnTo>
                    <a:pt x="1595019" y="2280709"/>
                  </a:lnTo>
                  <a:lnTo>
                    <a:pt x="1550631" y="2275461"/>
                  </a:lnTo>
                  <a:lnTo>
                    <a:pt x="1506645" y="2268517"/>
                  </a:lnTo>
                  <a:lnTo>
                    <a:pt x="1463511" y="2259058"/>
                  </a:lnTo>
                  <a:lnTo>
                    <a:pt x="1421004" y="2248123"/>
                  </a:lnTo>
                  <a:lnTo>
                    <a:pt x="1379124" y="2235070"/>
                  </a:lnTo>
                  <a:lnTo>
                    <a:pt x="1338298" y="2220563"/>
                  </a:lnTo>
                  <a:lnTo>
                    <a:pt x="1298123" y="2203719"/>
                  </a:lnTo>
                  <a:lnTo>
                    <a:pt x="1258977" y="2185419"/>
                  </a:lnTo>
                  <a:lnTo>
                    <a:pt x="1220884" y="2165643"/>
                  </a:lnTo>
                  <a:lnTo>
                    <a:pt x="1183644" y="2144190"/>
                  </a:lnTo>
                  <a:lnTo>
                    <a:pt x="1147456" y="2120842"/>
                  </a:lnTo>
                  <a:lnTo>
                    <a:pt x="1112297" y="2096237"/>
                  </a:lnTo>
                  <a:lnTo>
                    <a:pt x="1078417" y="2069934"/>
                  </a:lnTo>
                  <a:lnTo>
                    <a:pt x="1045816" y="2042176"/>
                  </a:lnTo>
                  <a:lnTo>
                    <a:pt x="1014244" y="2012919"/>
                  </a:lnTo>
                  <a:lnTo>
                    <a:pt x="983950" y="1982648"/>
                  </a:lnTo>
                  <a:lnTo>
                    <a:pt x="955537" y="1950657"/>
                  </a:lnTo>
                  <a:lnTo>
                    <a:pt x="927976" y="1917431"/>
                  </a:lnTo>
                  <a:lnTo>
                    <a:pt x="902096" y="1883147"/>
                  </a:lnTo>
                  <a:lnTo>
                    <a:pt x="877670" y="1847805"/>
                  </a:lnTo>
                  <a:lnTo>
                    <a:pt x="854950" y="1810986"/>
                  </a:lnTo>
                  <a:lnTo>
                    <a:pt x="833910" y="1773329"/>
                  </a:lnTo>
                  <a:lnTo>
                    <a:pt x="814123" y="1734415"/>
                  </a:lnTo>
                  <a:lnTo>
                    <a:pt x="796669" y="1694442"/>
                  </a:lnTo>
                  <a:lnTo>
                    <a:pt x="780243" y="1653853"/>
                  </a:lnTo>
                  <a:lnTo>
                    <a:pt x="766150" y="1611985"/>
                  </a:lnTo>
                  <a:lnTo>
                    <a:pt x="753962" y="1569278"/>
                  </a:lnTo>
                  <a:lnTo>
                    <a:pt x="743630" y="1525955"/>
                  </a:lnTo>
                  <a:lnTo>
                    <a:pt x="735003" y="1481772"/>
                  </a:lnTo>
                  <a:lnTo>
                    <a:pt x="728709" y="1436751"/>
                  </a:lnTo>
                  <a:lnTo>
                    <a:pt x="721336" y="1375326"/>
                  </a:lnTo>
                  <a:lnTo>
                    <a:pt x="783202" y="1375326"/>
                  </a:lnTo>
                  <a:lnTo>
                    <a:pt x="1166591" y="1375326"/>
                  </a:lnTo>
                  <a:lnTo>
                    <a:pt x="543936" y="546713"/>
                  </a:lnTo>
                  <a:lnTo>
                    <a:pt x="0" y="1375326"/>
                  </a:lnTo>
                  <a:lnTo>
                    <a:pt x="309936" y="1375326"/>
                  </a:lnTo>
                  <a:lnTo>
                    <a:pt x="360868" y="1375326"/>
                  </a:lnTo>
                  <a:lnTo>
                    <a:pt x="364881" y="1426013"/>
                  </a:lnTo>
                  <a:lnTo>
                    <a:pt x="367614" y="1456946"/>
                  </a:lnTo>
                  <a:lnTo>
                    <a:pt x="370975" y="1487658"/>
                  </a:lnTo>
                  <a:lnTo>
                    <a:pt x="375388" y="1518371"/>
                  </a:lnTo>
                  <a:lnTo>
                    <a:pt x="380228" y="1548664"/>
                  </a:lnTo>
                  <a:lnTo>
                    <a:pt x="385921" y="1579156"/>
                  </a:lnTo>
                  <a:lnTo>
                    <a:pt x="392015" y="1609030"/>
                  </a:lnTo>
                  <a:lnTo>
                    <a:pt x="399162" y="1638905"/>
                  </a:lnTo>
                  <a:lnTo>
                    <a:pt x="406736" y="1668581"/>
                  </a:lnTo>
                  <a:lnTo>
                    <a:pt x="415162" y="1698235"/>
                  </a:lnTo>
                  <a:lnTo>
                    <a:pt x="424215" y="1727470"/>
                  </a:lnTo>
                  <a:lnTo>
                    <a:pt x="433895" y="1756506"/>
                  </a:lnTo>
                  <a:lnTo>
                    <a:pt x="444202" y="1785102"/>
                  </a:lnTo>
                  <a:lnTo>
                    <a:pt x="455361" y="1813720"/>
                  </a:lnTo>
                  <a:lnTo>
                    <a:pt x="466922" y="1841896"/>
                  </a:lnTo>
                  <a:lnTo>
                    <a:pt x="479336" y="1869676"/>
                  </a:lnTo>
                  <a:lnTo>
                    <a:pt x="492376" y="1897434"/>
                  </a:lnTo>
                  <a:lnTo>
                    <a:pt x="506068" y="1924795"/>
                  </a:lnTo>
                  <a:lnTo>
                    <a:pt x="520162" y="1951715"/>
                  </a:lnTo>
                  <a:lnTo>
                    <a:pt x="535108" y="1978437"/>
                  </a:lnTo>
                  <a:lnTo>
                    <a:pt x="550682" y="2004718"/>
                  </a:lnTo>
                  <a:lnTo>
                    <a:pt x="566882" y="2030800"/>
                  </a:lnTo>
                  <a:lnTo>
                    <a:pt x="583509" y="2056485"/>
                  </a:lnTo>
                  <a:lnTo>
                    <a:pt x="600963" y="2081708"/>
                  </a:lnTo>
                  <a:lnTo>
                    <a:pt x="619069" y="2106754"/>
                  </a:lnTo>
                  <a:lnTo>
                    <a:pt x="637576" y="2131359"/>
                  </a:lnTo>
                  <a:lnTo>
                    <a:pt x="656735" y="2155346"/>
                  </a:lnTo>
                  <a:lnTo>
                    <a:pt x="676522" y="2179114"/>
                  </a:lnTo>
                  <a:lnTo>
                    <a:pt x="696935" y="2202462"/>
                  </a:lnTo>
                  <a:lnTo>
                    <a:pt x="717975" y="2225193"/>
                  </a:lnTo>
                  <a:lnTo>
                    <a:pt x="739442" y="2247902"/>
                  </a:lnTo>
                  <a:lnTo>
                    <a:pt x="761310" y="2269773"/>
                  </a:lnTo>
                  <a:lnTo>
                    <a:pt x="784256" y="2291248"/>
                  </a:lnTo>
                  <a:lnTo>
                    <a:pt x="807603" y="2312479"/>
                  </a:lnTo>
                  <a:lnTo>
                    <a:pt x="831176" y="2332895"/>
                  </a:lnTo>
                  <a:lnTo>
                    <a:pt x="855376" y="2353091"/>
                  </a:lnTo>
                  <a:lnTo>
                    <a:pt x="879777" y="2372228"/>
                  </a:lnTo>
                  <a:lnTo>
                    <a:pt x="904629" y="2390947"/>
                  </a:lnTo>
                  <a:lnTo>
                    <a:pt x="930083" y="2409048"/>
                  </a:lnTo>
                  <a:lnTo>
                    <a:pt x="955762" y="2426289"/>
                  </a:lnTo>
                  <a:lnTo>
                    <a:pt x="981642" y="2443111"/>
                  </a:lnTo>
                  <a:lnTo>
                    <a:pt x="1007924" y="2459316"/>
                  </a:lnTo>
                  <a:lnTo>
                    <a:pt x="1034657" y="2474882"/>
                  </a:lnTo>
                  <a:lnTo>
                    <a:pt x="1061816" y="2489609"/>
                  </a:lnTo>
                  <a:lnTo>
                    <a:pt x="1089151" y="2503698"/>
                  </a:lnTo>
                  <a:lnTo>
                    <a:pt x="1116736" y="2517588"/>
                  </a:lnTo>
                  <a:lnTo>
                    <a:pt x="1144723" y="2530199"/>
                  </a:lnTo>
                  <a:lnTo>
                    <a:pt x="1173111" y="2542612"/>
                  </a:lnTo>
                  <a:lnTo>
                    <a:pt x="1201323" y="2554407"/>
                  </a:lnTo>
                  <a:lnTo>
                    <a:pt x="1230138" y="2565122"/>
                  </a:lnTo>
                  <a:lnTo>
                    <a:pt x="1259178" y="2575220"/>
                  </a:lnTo>
                  <a:lnTo>
                    <a:pt x="1288443" y="2584899"/>
                  </a:lnTo>
                  <a:lnTo>
                    <a:pt x="1317885" y="2593740"/>
                  </a:lnTo>
                  <a:lnTo>
                    <a:pt x="1347577" y="2602140"/>
                  </a:lnTo>
                  <a:lnTo>
                    <a:pt x="1377670" y="2609504"/>
                  </a:lnTo>
                  <a:lnTo>
                    <a:pt x="1407537" y="2616449"/>
                  </a:lnTo>
                  <a:lnTo>
                    <a:pt x="1437831" y="2622336"/>
                  </a:lnTo>
                  <a:lnTo>
                    <a:pt x="1468351" y="2627803"/>
                  </a:lnTo>
                  <a:lnTo>
                    <a:pt x="1498871" y="2632654"/>
                  </a:lnTo>
                  <a:lnTo>
                    <a:pt x="1529791" y="2636644"/>
                  </a:lnTo>
                  <a:lnTo>
                    <a:pt x="1560737" y="2639797"/>
                  </a:lnTo>
                  <a:lnTo>
                    <a:pt x="1591658" y="2642531"/>
                  </a:lnTo>
                  <a:lnTo>
                    <a:pt x="1622805" y="2644229"/>
                  </a:lnTo>
                  <a:lnTo>
                    <a:pt x="1654152" y="2645265"/>
                  </a:lnTo>
                  <a:lnTo>
                    <a:pt x="1685524" y="2645706"/>
                  </a:lnTo>
                  <a:lnTo>
                    <a:pt x="1753485" y="2643810"/>
                  </a:lnTo>
                  <a:lnTo>
                    <a:pt x="1820818" y="2638761"/>
                  </a:lnTo>
                  <a:lnTo>
                    <a:pt x="1886898" y="2630339"/>
                  </a:lnTo>
                  <a:lnTo>
                    <a:pt x="1951925" y="2618764"/>
                  </a:lnTo>
                  <a:lnTo>
                    <a:pt x="2015873" y="2603838"/>
                  </a:lnTo>
                  <a:lnTo>
                    <a:pt x="2078793" y="2586156"/>
                  </a:lnTo>
                  <a:lnTo>
                    <a:pt x="2140258" y="2565343"/>
                  </a:lnTo>
                  <a:lnTo>
                    <a:pt x="2200420" y="2541575"/>
                  </a:lnTo>
                  <a:lnTo>
                    <a:pt x="2258926" y="2515052"/>
                  </a:lnTo>
                  <a:lnTo>
                    <a:pt x="2316154" y="2485817"/>
                  </a:lnTo>
                  <a:lnTo>
                    <a:pt x="2371300" y="2453848"/>
                  </a:lnTo>
                  <a:lnTo>
                    <a:pt x="2425166" y="2419344"/>
                  </a:lnTo>
                  <a:lnTo>
                    <a:pt x="2476927" y="2382524"/>
                  </a:lnTo>
                  <a:lnTo>
                    <a:pt x="2527007" y="2343192"/>
                  </a:lnTo>
                  <a:lnTo>
                    <a:pt x="2574981" y="2301544"/>
                  </a:lnTo>
                  <a:lnTo>
                    <a:pt x="2621274" y="2257779"/>
                  </a:lnTo>
                  <a:lnTo>
                    <a:pt x="2665060" y="2211502"/>
                  </a:lnTo>
                  <a:lnTo>
                    <a:pt x="2706714" y="2163548"/>
                  </a:lnTo>
                  <a:lnTo>
                    <a:pt x="2746061" y="2113478"/>
                  </a:lnTo>
                  <a:lnTo>
                    <a:pt x="2782900" y="2061733"/>
                  </a:lnTo>
                  <a:lnTo>
                    <a:pt x="2817407" y="2007892"/>
                  </a:lnTo>
                  <a:lnTo>
                    <a:pt x="2849381" y="1952774"/>
                  </a:lnTo>
                  <a:lnTo>
                    <a:pt x="2878647" y="1895538"/>
                  </a:lnTo>
                  <a:lnTo>
                    <a:pt x="2905154" y="1836848"/>
                  </a:lnTo>
                  <a:lnTo>
                    <a:pt x="2928928" y="1776702"/>
                  </a:lnTo>
                  <a:lnTo>
                    <a:pt x="2949767" y="1715277"/>
                  </a:lnTo>
                  <a:lnTo>
                    <a:pt x="2967447" y="1652574"/>
                  </a:lnTo>
                  <a:lnTo>
                    <a:pt x="2982368" y="1588636"/>
                  </a:lnTo>
                  <a:lnTo>
                    <a:pt x="2993954" y="1523640"/>
                  </a:lnTo>
                  <a:lnTo>
                    <a:pt x="3002380" y="1457365"/>
                  </a:lnTo>
                  <a:lnTo>
                    <a:pt x="3007421" y="1390473"/>
                  </a:lnTo>
                  <a:lnTo>
                    <a:pt x="3009327" y="1322324"/>
                  </a:lnTo>
                  <a:lnTo>
                    <a:pt x="3007622" y="1256049"/>
                  </a:lnTo>
                  <a:lnTo>
                    <a:pt x="3002782" y="1190413"/>
                  </a:lnTo>
                  <a:lnTo>
                    <a:pt x="2994581" y="1126057"/>
                  </a:lnTo>
                  <a:lnTo>
                    <a:pt x="2983647" y="1062516"/>
                  </a:lnTo>
                  <a:lnTo>
                    <a:pt x="2969554" y="999834"/>
                  </a:lnTo>
                  <a:lnTo>
                    <a:pt x="2952701" y="938608"/>
                  </a:lnTo>
                  <a:lnTo>
                    <a:pt x="2932715" y="878463"/>
                  </a:lnTo>
                  <a:lnTo>
                    <a:pt x="2910195" y="819552"/>
                  </a:lnTo>
                  <a:lnTo>
                    <a:pt x="2884741" y="762338"/>
                  </a:lnTo>
                  <a:lnTo>
                    <a:pt x="2856955" y="706161"/>
                  </a:lnTo>
                  <a:lnTo>
                    <a:pt x="2826460" y="651902"/>
                  </a:lnTo>
                  <a:lnTo>
                    <a:pt x="2793633" y="598878"/>
                  </a:lnTo>
                  <a:lnTo>
                    <a:pt x="2758274" y="547970"/>
                  </a:lnTo>
                  <a:lnTo>
                    <a:pt x="2720808" y="498341"/>
                  </a:lnTo>
                  <a:lnTo>
                    <a:pt x="2681060" y="450784"/>
                  </a:lnTo>
                  <a:lnTo>
                    <a:pt x="2638954" y="405344"/>
                  </a:lnTo>
                  <a:lnTo>
                    <a:pt x="2595193" y="361800"/>
                  </a:lnTo>
                  <a:lnTo>
                    <a:pt x="2549326" y="320152"/>
                  </a:lnTo>
                  <a:lnTo>
                    <a:pt x="2501127" y="280820"/>
                  </a:lnTo>
                  <a:lnTo>
                    <a:pt x="2451674" y="243581"/>
                  </a:lnTo>
                  <a:lnTo>
                    <a:pt x="2400114" y="208878"/>
                  </a:lnTo>
                  <a:lnTo>
                    <a:pt x="2346899" y="176270"/>
                  </a:lnTo>
                  <a:lnTo>
                    <a:pt x="2292380" y="146197"/>
                  </a:lnTo>
                  <a:lnTo>
                    <a:pt x="2235980" y="118836"/>
                  </a:lnTo>
                  <a:lnTo>
                    <a:pt x="2178326" y="94011"/>
                  </a:lnTo>
                  <a:lnTo>
                    <a:pt x="2119193" y="71941"/>
                  </a:lnTo>
                  <a:lnTo>
                    <a:pt x="2059032" y="52583"/>
                  </a:lnTo>
                  <a:lnTo>
                    <a:pt x="1997165" y="36180"/>
                  </a:lnTo>
                  <a:lnTo>
                    <a:pt x="1934671" y="22489"/>
                  </a:lnTo>
                  <a:lnTo>
                    <a:pt x="1870899" y="11972"/>
                  </a:lnTo>
                  <a:lnTo>
                    <a:pt x="1806098" y="4410"/>
                  </a:lnTo>
                  <a:lnTo>
                    <a:pt x="1740645" y="0"/>
                  </a:lnTo>
                  <a:close/>
                </a:path>
              </a:pathLst>
            </a:custGeom>
            <a:solidFill>
              <a:srgbClr val="FD6E11"/>
            </a:solidFill>
            <a:ln>
              <a:noFill/>
            </a:ln>
            <a:effectLst>
              <a:outerShdw blurRad="50800" dist="38100" dir="5400000" algn="t" rotWithShape="0">
                <a:srgbClr val="000000">
                  <a:alpha val="40000"/>
                </a:srgbClr>
              </a:outerShdw>
            </a:effectLst>
          </p:spPr>
          <p:txBody>
            <a:bodyPr lIns="60941" tIns="30462" rIns="60941" bIns="30462" anchor="t" anchorCtr="0"/>
            <a:lstStyle/>
            <a:p>
              <a:pPr>
                <a:lnSpc>
                  <a:spcPct val="130000"/>
                </a:lnSpc>
              </a:pPr>
              <a:endParaRPr sz="1200" kern="0">
                <a:solidFill>
                  <a:srgbClr val="000000"/>
                </a:solidFill>
                <a:latin typeface="微软雅黑"/>
                <a:ea typeface="微软雅黑"/>
              </a:endParaRPr>
            </a:p>
          </p:txBody>
        </p:sp>
        <p:cxnSp>
          <p:nvCxnSpPr>
            <p:cNvPr id="13" name="Shape 2617"/>
            <p:cNvCxnSpPr/>
            <p:nvPr/>
          </p:nvCxnSpPr>
          <p:spPr>
            <a:xfrm>
              <a:off x="7929285" y="3828366"/>
              <a:ext cx="598393" cy="0"/>
            </a:xfrm>
            <a:prstGeom prst="straightConnector1">
              <a:avLst/>
            </a:prstGeom>
            <a:noFill/>
            <a:ln w="9525" cap="flat" cmpd="sng">
              <a:solidFill>
                <a:srgbClr val="7F7F7F"/>
              </a:solidFill>
              <a:prstDash val="solid"/>
              <a:miter/>
              <a:headEnd type="oval" w="med" len="med"/>
              <a:tailEnd type="none" w="med" len="med"/>
            </a:ln>
          </p:spPr>
        </p:cxnSp>
        <p:sp>
          <p:nvSpPr>
            <p:cNvPr id="14" name="Shape 2618"/>
            <p:cNvSpPr/>
            <p:nvPr/>
          </p:nvSpPr>
          <p:spPr>
            <a:xfrm>
              <a:off x="8406041" y="3575278"/>
              <a:ext cx="506173" cy="506173"/>
            </a:xfrm>
            <a:prstGeom prst="ellipse">
              <a:avLst/>
            </a:prstGeom>
            <a:solidFill>
              <a:schemeClr val="lt1"/>
            </a:solidFill>
            <a:ln w="9525" cap="flat" cmpd="sng">
              <a:solidFill>
                <a:srgbClr val="7F7F7F"/>
              </a:solidFill>
              <a:prstDash val="solid"/>
              <a:miter/>
              <a:headEnd type="none" w="med" len="med"/>
              <a:tailEnd type="none" w="med" len="med"/>
            </a:ln>
            <a:effectLst>
              <a:outerShdw blurRad="50800" dist="38100" dir="5400000" algn="t" rotWithShape="0">
                <a:srgbClr val="000000">
                  <a:alpha val="40000"/>
                </a:srgbClr>
              </a:outerShdw>
            </a:effectLst>
          </p:spPr>
          <p:txBody>
            <a:bodyPr lIns="60941" tIns="30462" rIns="60941" bIns="30462" anchor="ctr" anchorCtr="0"/>
            <a:lstStyle/>
            <a:p>
              <a:pPr algn="ctr">
                <a:lnSpc>
                  <a:spcPct val="130000"/>
                </a:lnSpc>
              </a:pPr>
              <a:endParaRPr sz="1200" kern="0">
                <a:solidFill>
                  <a:srgbClr val="3F3F3F"/>
                </a:solidFill>
                <a:latin typeface="微软雅黑"/>
                <a:ea typeface="微软雅黑"/>
              </a:endParaRPr>
            </a:p>
          </p:txBody>
        </p:sp>
        <p:sp>
          <p:nvSpPr>
            <p:cNvPr id="15" name="Shape 2619"/>
            <p:cNvSpPr/>
            <p:nvPr/>
          </p:nvSpPr>
          <p:spPr>
            <a:xfrm>
              <a:off x="8527678" y="3701964"/>
              <a:ext cx="262896" cy="251682"/>
            </a:xfrm>
            <a:custGeom>
              <a:rect l="0" t="0" r="0" b="0"/>
              <a:pathLst>
                <a:path w="262896" h="251682">
                  <a:moveTo>
                    <a:pt x="262896" y="97506"/>
                  </a:moveTo>
                  <a:lnTo>
                    <a:pt x="262896" y="96256"/>
                  </a:lnTo>
                  <a:lnTo>
                    <a:pt x="262480" y="95006"/>
                  </a:lnTo>
                  <a:lnTo>
                    <a:pt x="261233" y="93754"/>
                  </a:lnTo>
                  <a:lnTo>
                    <a:pt x="260403" y="92504"/>
                  </a:lnTo>
                  <a:lnTo>
                    <a:pt x="259156" y="91671"/>
                  </a:lnTo>
                  <a:lnTo>
                    <a:pt x="257912" y="91254"/>
                  </a:lnTo>
                  <a:lnTo>
                    <a:pt x="256249" y="90838"/>
                  </a:lnTo>
                  <a:lnTo>
                    <a:pt x="253758" y="90421"/>
                  </a:lnTo>
                  <a:lnTo>
                    <a:pt x="174431" y="78753"/>
                  </a:lnTo>
                  <a:lnTo>
                    <a:pt x="139131" y="6665"/>
                  </a:lnTo>
                  <a:lnTo>
                    <a:pt x="137054" y="3750"/>
                  </a:lnTo>
                  <a:lnTo>
                    <a:pt x="135391" y="1665"/>
                  </a:lnTo>
                  <a:lnTo>
                    <a:pt x="133731" y="415"/>
                  </a:lnTo>
                  <a:lnTo>
                    <a:pt x="131240" y="0"/>
                  </a:lnTo>
                  <a:lnTo>
                    <a:pt x="129163" y="415"/>
                  </a:lnTo>
                  <a:lnTo>
                    <a:pt x="126670" y="1665"/>
                  </a:lnTo>
                  <a:lnTo>
                    <a:pt x="125009" y="3750"/>
                  </a:lnTo>
                  <a:lnTo>
                    <a:pt x="123349" y="6665"/>
                  </a:lnTo>
                  <a:lnTo>
                    <a:pt x="88046" y="78753"/>
                  </a:lnTo>
                  <a:lnTo>
                    <a:pt x="8305" y="90421"/>
                  </a:lnTo>
                  <a:lnTo>
                    <a:pt x="6645" y="90838"/>
                  </a:lnTo>
                  <a:lnTo>
                    <a:pt x="4982" y="91254"/>
                  </a:lnTo>
                  <a:lnTo>
                    <a:pt x="2907" y="91671"/>
                  </a:lnTo>
                  <a:lnTo>
                    <a:pt x="2075" y="92504"/>
                  </a:lnTo>
                  <a:lnTo>
                    <a:pt x="830" y="93754"/>
                  </a:lnTo>
                  <a:lnTo>
                    <a:pt x="414" y="95006"/>
                  </a:lnTo>
                  <a:lnTo>
                    <a:pt x="0" y="96256"/>
                  </a:lnTo>
                  <a:lnTo>
                    <a:pt x="0" y="97506"/>
                  </a:lnTo>
                  <a:lnTo>
                    <a:pt x="0" y="99588"/>
                  </a:lnTo>
                  <a:lnTo>
                    <a:pt x="830" y="101256"/>
                  </a:lnTo>
                  <a:lnTo>
                    <a:pt x="2075" y="102921"/>
                  </a:lnTo>
                  <a:lnTo>
                    <a:pt x="3321" y="105421"/>
                  </a:lnTo>
                  <a:lnTo>
                    <a:pt x="61465" y="161676"/>
                  </a:lnTo>
                  <a:lnTo>
                    <a:pt x="47345" y="240847"/>
                  </a:lnTo>
                  <a:lnTo>
                    <a:pt x="47345" y="242514"/>
                  </a:lnTo>
                  <a:lnTo>
                    <a:pt x="47345" y="243765"/>
                  </a:lnTo>
                  <a:lnTo>
                    <a:pt x="47345" y="245015"/>
                  </a:lnTo>
                  <a:lnTo>
                    <a:pt x="47759" y="247097"/>
                  </a:lnTo>
                  <a:lnTo>
                    <a:pt x="48176" y="248347"/>
                  </a:lnTo>
                  <a:lnTo>
                    <a:pt x="49006" y="249180"/>
                  </a:lnTo>
                  <a:lnTo>
                    <a:pt x="49836" y="250015"/>
                  </a:lnTo>
                  <a:lnTo>
                    <a:pt x="51083" y="251265"/>
                  </a:lnTo>
                  <a:lnTo>
                    <a:pt x="52329" y="251682"/>
                  </a:lnTo>
                  <a:lnTo>
                    <a:pt x="53574" y="251682"/>
                  </a:lnTo>
                  <a:lnTo>
                    <a:pt x="56897" y="251265"/>
                  </a:lnTo>
                  <a:lnTo>
                    <a:pt x="60635" y="249597"/>
                  </a:lnTo>
                  <a:lnTo>
                    <a:pt x="131240" y="212512"/>
                  </a:lnTo>
                  <a:lnTo>
                    <a:pt x="202259" y="249597"/>
                  </a:lnTo>
                  <a:lnTo>
                    <a:pt x="205166" y="251265"/>
                  </a:lnTo>
                  <a:lnTo>
                    <a:pt x="208487" y="251682"/>
                  </a:lnTo>
                  <a:lnTo>
                    <a:pt x="209734" y="251682"/>
                  </a:lnTo>
                  <a:lnTo>
                    <a:pt x="211395" y="251265"/>
                  </a:lnTo>
                  <a:lnTo>
                    <a:pt x="212641" y="250015"/>
                  </a:lnTo>
                  <a:lnTo>
                    <a:pt x="213472" y="249180"/>
                  </a:lnTo>
                  <a:lnTo>
                    <a:pt x="213888" y="248347"/>
                  </a:lnTo>
                  <a:lnTo>
                    <a:pt x="214718" y="247097"/>
                  </a:lnTo>
                  <a:lnTo>
                    <a:pt x="214718" y="245015"/>
                  </a:lnTo>
                  <a:lnTo>
                    <a:pt x="214718" y="243765"/>
                  </a:lnTo>
                  <a:lnTo>
                    <a:pt x="214718" y="242097"/>
                  </a:lnTo>
                  <a:lnTo>
                    <a:pt x="214718" y="240847"/>
                  </a:lnTo>
                  <a:lnTo>
                    <a:pt x="201429" y="161676"/>
                  </a:lnTo>
                  <a:lnTo>
                    <a:pt x="258742" y="105421"/>
                  </a:lnTo>
                  <a:lnTo>
                    <a:pt x="260403" y="102921"/>
                  </a:lnTo>
                  <a:lnTo>
                    <a:pt x="262063" y="101256"/>
                  </a:lnTo>
                  <a:lnTo>
                    <a:pt x="262480" y="99588"/>
                  </a:lnTo>
                  <a:lnTo>
                    <a:pt x="262896" y="97506"/>
                  </a:lnTo>
                  <a:close/>
                </a:path>
              </a:pathLst>
            </a:custGeom>
            <a:solidFill>
              <a:srgbClr val="7F7F7F"/>
            </a:solidFill>
            <a:ln>
              <a:noFill/>
            </a:ln>
            <a:effectLst>
              <a:outerShdw blurRad="50800" dist="38100" dir="5400000" algn="t" rotWithShape="0">
                <a:srgbClr val="000000">
                  <a:alpha val="40000"/>
                </a:srgbClr>
              </a:outerShdw>
            </a:effectLst>
          </p:spPr>
          <p:txBody>
            <a:bodyPr lIns="121898" tIns="60941" rIns="121898" bIns="60941" anchor="t" anchorCtr="0"/>
            <a:lstStyle/>
            <a:p>
              <a:pPr>
                <a:lnSpc>
                  <a:spcPct val="130000"/>
                </a:lnSpc>
              </a:pPr>
              <a:endParaRPr sz="1200" kern="0">
                <a:solidFill>
                  <a:srgbClr val="3F3F3F"/>
                </a:solidFill>
                <a:latin typeface="微软雅黑"/>
                <a:ea typeface="微软雅黑"/>
              </a:endParaRPr>
            </a:p>
          </p:txBody>
        </p:sp>
      </p:grpSp>
      <p:sp>
        <p:nvSpPr>
          <p:cNvPr id="21" name="文本框 20"/>
          <p:cNvSpPr txBox="1"/>
          <p:nvPr/>
        </p:nvSpPr>
        <p:spPr>
          <a:xfrm rot="0" flipH="0" flipV="0">
            <a:off x="196660" y="1972670"/>
            <a:ext cx="3439878" cy="1517650"/>
          </a:xfrm>
          <a:prstGeom prst="rect">
            <a:avLst/>
          </a:prstGeom>
          <a:noFill/>
        </p:spPr>
        <p:txBody>
          <a:bodyPr wrap="square">
            <a:spAutoFit/>
          </a:bodyPr>
          <a:lstStyle/>
          <a:p>
            <a:pPr lvl="0" algn="r">
              <a:lnSpc>
                <a:spcPct val="130000"/>
              </a:lnSpc>
            </a:pPr>
            <a:r>
              <a:rPr lang="en-US" altLang="en-US" sz="2400">
                <a:solidFill>
                  <a:srgbClr val="262626"/>
                </a:solidFill>
                <a:latin typeface="微软雅黑"/>
                <a:ea typeface="微软雅黑"/>
              </a:rPr>
              <a:t>Method </a:t>
            </a:r>
          </a:p>
          <a:p>
            <a:pPr lvl="0" algn="r">
              <a:lnSpc>
                <a:spcPct val="130000"/>
              </a:lnSpc>
            </a:pPr>
            <a:r>
              <a:rPr lang="en-US" altLang="en-US" sz="2400">
                <a:solidFill>
                  <a:srgbClr val="262626"/>
                </a:solidFill>
                <a:latin typeface="微软雅黑"/>
                <a:ea typeface="微软雅黑"/>
              </a:rPr>
              <a:t>based on </a:t>
            </a:r>
          </a:p>
          <a:p>
            <a:pPr lvl="0" algn="r">
              <a:lnSpc>
                <a:spcPct val="130000"/>
              </a:lnSpc>
            </a:pPr>
            <a:r>
              <a:rPr lang="en-US" altLang="en-US" sz="2400" b="1">
                <a:solidFill>
                  <a:srgbClr val="262626"/>
                </a:solidFill>
                <a:latin typeface="微软雅黑"/>
                <a:ea typeface="微软雅黑"/>
              </a:rPr>
              <a:t>emotional dictionary</a:t>
            </a:r>
          </a:p>
        </p:txBody>
      </p:sp>
      <p:sp>
        <p:nvSpPr>
          <p:cNvPr id="24" name="文本框 23"/>
          <p:cNvSpPr txBox="1"/>
          <p:nvPr/>
        </p:nvSpPr>
        <p:spPr>
          <a:xfrm rot="0" flipH="0" flipV="0">
            <a:off x="9028055" y="1972670"/>
            <a:ext cx="2965450" cy="1517650"/>
          </a:xfrm>
          <a:prstGeom prst="rect">
            <a:avLst/>
          </a:prstGeom>
          <a:noFill/>
        </p:spPr>
        <p:txBody>
          <a:bodyPr wrap="square">
            <a:spAutoFit/>
          </a:bodyPr>
          <a:lstStyle/>
          <a:p>
            <a:pPr lvl="0" algn="l">
              <a:lnSpc>
                <a:spcPct val="130000"/>
              </a:lnSpc>
            </a:pPr>
            <a:r>
              <a:rPr lang="en-US" altLang="en-US" sz="2400">
                <a:solidFill>
                  <a:srgbClr val="262626"/>
                </a:solidFill>
                <a:latin typeface="微软雅黑"/>
                <a:ea typeface="微软雅黑"/>
              </a:rPr>
              <a:t>Method</a:t>
            </a:r>
          </a:p>
          <a:p>
            <a:pPr lvl="0" algn="l">
              <a:lnSpc>
                <a:spcPct val="130000"/>
              </a:lnSpc>
            </a:pPr>
            <a:r>
              <a:rPr lang="en-US" altLang="en-US" sz="2400">
                <a:solidFill>
                  <a:srgbClr val="262626"/>
                </a:solidFill>
                <a:latin typeface="微软雅黑"/>
                <a:ea typeface="微软雅黑"/>
              </a:rPr>
              <a:t>based on</a:t>
            </a:r>
          </a:p>
          <a:p>
            <a:pPr lvl="0" algn="l">
              <a:lnSpc>
                <a:spcPct val="130000"/>
              </a:lnSpc>
            </a:pPr>
            <a:r>
              <a:rPr lang="en-US" altLang="en-US" sz="2400" b="1">
                <a:solidFill>
                  <a:srgbClr val="262626"/>
                </a:solidFill>
                <a:latin typeface="微软雅黑"/>
                <a:ea typeface="微软雅黑"/>
              </a:rPr>
              <a:t>machine learning</a:t>
            </a:r>
          </a:p>
        </p:txBody>
      </p:sp>
      <p:sp>
        <p:nvSpPr>
          <p:cNvPr id="25" name="Shape 2619"/>
          <p:cNvSpPr/>
          <p:nvPr/>
        </p:nvSpPr>
        <p:spPr>
          <a:xfrm rot="0" flipH="0" flipV="0">
            <a:off x="3722254" y="3107494"/>
            <a:ext cx="262896" cy="251682"/>
          </a:xfrm>
          <a:custGeom>
            <a:rect l="0" t="0" r="0" b="0"/>
            <a:pathLst>
              <a:path w="262896" h="251682">
                <a:moveTo>
                  <a:pt x="262896" y="97506"/>
                </a:moveTo>
                <a:lnTo>
                  <a:pt x="262896" y="96256"/>
                </a:lnTo>
                <a:lnTo>
                  <a:pt x="262480" y="95006"/>
                </a:lnTo>
                <a:lnTo>
                  <a:pt x="261233" y="93754"/>
                </a:lnTo>
                <a:lnTo>
                  <a:pt x="260403" y="92504"/>
                </a:lnTo>
                <a:lnTo>
                  <a:pt x="259156" y="91671"/>
                </a:lnTo>
                <a:lnTo>
                  <a:pt x="257912" y="91254"/>
                </a:lnTo>
                <a:lnTo>
                  <a:pt x="256249" y="90838"/>
                </a:lnTo>
                <a:lnTo>
                  <a:pt x="253758" y="90421"/>
                </a:lnTo>
                <a:lnTo>
                  <a:pt x="174431" y="78753"/>
                </a:lnTo>
                <a:lnTo>
                  <a:pt x="139131" y="6665"/>
                </a:lnTo>
                <a:lnTo>
                  <a:pt x="137054" y="3750"/>
                </a:lnTo>
                <a:lnTo>
                  <a:pt x="135391" y="1665"/>
                </a:lnTo>
                <a:lnTo>
                  <a:pt x="133731" y="415"/>
                </a:lnTo>
                <a:lnTo>
                  <a:pt x="131240" y="0"/>
                </a:lnTo>
                <a:lnTo>
                  <a:pt x="129163" y="415"/>
                </a:lnTo>
                <a:lnTo>
                  <a:pt x="126670" y="1665"/>
                </a:lnTo>
                <a:lnTo>
                  <a:pt x="125009" y="3750"/>
                </a:lnTo>
                <a:lnTo>
                  <a:pt x="123349" y="6665"/>
                </a:lnTo>
                <a:lnTo>
                  <a:pt x="88046" y="78753"/>
                </a:lnTo>
                <a:lnTo>
                  <a:pt x="8305" y="90421"/>
                </a:lnTo>
                <a:lnTo>
                  <a:pt x="6645" y="90838"/>
                </a:lnTo>
                <a:lnTo>
                  <a:pt x="4982" y="91254"/>
                </a:lnTo>
                <a:lnTo>
                  <a:pt x="2907" y="91671"/>
                </a:lnTo>
                <a:lnTo>
                  <a:pt x="2075" y="92504"/>
                </a:lnTo>
                <a:lnTo>
                  <a:pt x="830" y="93754"/>
                </a:lnTo>
                <a:lnTo>
                  <a:pt x="414" y="95006"/>
                </a:lnTo>
                <a:lnTo>
                  <a:pt x="0" y="96256"/>
                </a:lnTo>
                <a:lnTo>
                  <a:pt x="0" y="97506"/>
                </a:lnTo>
                <a:lnTo>
                  <a:pt x="0" y="99588"/>
                </a:lnTo>
                <a:lnTo>
                  <a:pt x="830" y="101256"/>
                </a:lnTo>
                <a:lnTo>
                  <a:pt x="2075" y="102921"/>
                </a:lnTo>
                <a:lnTo>
                  <a:pt x="3321" y="105421"/>
                </a:lnTo>
                <a:lnTo>
                  <a:pt x="61465" y="161676"/>
                </a:lnTo>
                <a:lnTo>
                  <a:pt x="47345" y="240847"/>
                </a:lnTo>
                <a:lnTo>
                  <a:pt x="47345" y="242514"/>
                </a:lnTo>
                <a:lnTo>
                  <a:pt x="47345" y="243765"/>
                </a:lnTo>
                <a:lnTo>
                  <a:pt x="47345" y="245015"/>
                </a:lnTo>
                <a:lnTo>
                  <a:pt x="47759" y="247097"/>
                </a:lnTo>
                <a:lnTo>
                  <a:pt x="48176" y="248347"/>
                </a:lnTo>
                <a:lnTo>
                  <a:pt x="49006" y="249180"/>
                </a:lnTo>
                <a:lnTo>
                  <a:pt x="49836" y="250015"/>
                </a:lnTo>
                <a:lnTo>
                  <a:pt x="51083" y="251265"/>
                </a:lnTo>
                <a:lnTo>
                  <a:pt x="52329" y="251682"/>
                </a:lnTo>
                <a:lnTo>
                  <a:pt x="53574" y="251682"/>
                </a:lnTo>
                <a:lnTo>
                  <a:pt x="56897" y="251265"/>
                </a:lnTo>
                <a:lnTo>
                  <a:pt x="60635" y="249597"/>
                </a:lnTo>
                <a:lnTo>
                  <a:pt x="131240" y="212512"/>
                </a:lnTo>
                <a:lnTo>
                  <a:pt x="202259" y="249597"/>
                </a:lnTo>
                <a:lnTo>
                  <a:pt x="205166" y="251265"/>
                </a:lnTo>
                <a:lnTo>
                  <a:pt x="208487" y="251682"/>
                </a:lnTo>
                <a:lnTo>
                  <a:pt x="209734" y="251682"/>
                </a:lnTo>
                <a:lnTo>
                  <a:pt x="211395" y="251265"/>
                </a:lnTo>
                <a:lnTo>
                  <a:pt x="212641" y="250015"/>
                </a:lnTo>
                <a:lnTo>
                  <a:pt x="213472" y="249180"/>
                </a:lnTo>
                <a:lnTo>
                  <a:pt x="213888" y="248347"/>
                </a:lnTo>
                <a:lnTo>
                  <a:pt x="214718" y="247097"/>
                </a:lnTo>
                <a:lnTo>
                  <a:pt x="214718" y="245015"/>
                </a:lnTo>
                <a:lnTo>
                  <a:pt x="214718" y="243765"/>
                </a:lnTo>
                <a:lnTo>
                  <a:pt x="214718" y="242097"/>
                </a:lnTo>
                <a:lnTo>
                  <a:pt x="214718" y="240847"/>
                </a:lnTo>
                <a:lnTo>
                  <a:pt x="201429" y="161676"/>
                </a:lnTo>
                <a:lnTo>
                  <a:pt x="258742" y="105421"/>
                </a:lnTo>
                <a:lnTo>
                  <a:pt x="260403" y="102921"/>
                </a:lnTo>
                <a:lnTo>
                  <a:pt x="262063" y="101256"/>
                </a:lnTo>
                <a:lnTo>
                  <a:pt x="262480" y="99588"/>
                </a:lnTo>
                <a:lnTo>
                  <a:pt x="262896" y="97506"/>
                </a:lnTo>
                <a:close/>
              </a:path>
            </a:pathLst>
          </a:custGeom>
          <a:solidFill>
            <a:srgbClr val="7F7F7F"/>
          </a:solidFill>
          <a:ln>
            <a:noFill/>
          </a:ln>
          <a:effectLst>
            <a:outerShdw blurRad="50800" dist="38100" dir="5400000" algn="t" rotWithShape="0">
              <a:srgbClr val="000000">
                <a:alpha val="40000"/>
              </a:srgbClr>
            </a:outerShdw>
          </a:effectLst>
        </p:spPr>
        <p:txBody>
          <a:bodyPr lIns="121898" tIns="60941" rIns="121898" bIns="60941" anchor="t" anchorCtr="0"/>
          <a:lstStyle/>
          <a:p>
            <a:pPr>
              <a:lnSpc>
                <a:spcPct val="130000"/>
              </a:lnSpc>
            </a:pPr>
            <a:endParaRPr sz="1200" kern="0">
              <a:solidFill>
                <a:srgbClr val="3F3F3F"/>
              </a:solidFill>
              <a:latin typeface="微软雅黑"/>
              <a:ea typeface="微软雅黑"/>
            </a:endParaRPr>
          </a:p>
        </p:txBody>
      </p:sp>
      <p:pic>
        <p:nvPicPr>
          <p:cNvPr id="26" name=""/>
          <p:cNvPicPr>
            <a:picLocks noChangeAspect="1"/>
          </p:cNvPicPr>
          <p:nvPr/>
        </p:nvPicPr>
        <p:blipFill>
          <a:blip r:embed="rId3"/>
          <a:stretch/>
        </p:blipFill>
        <p:spPr>
          <a:xfrm rot="0" flipH="0" flipV="0">
            <a:off x="737981" y="3681120"/>
            <a:ext cx="2898558" cy="2894708"/>
          </a:xfrm>
          <a:prstGeom prst="rect">
            <a:avLst/>
          </a:prstGeom>
        </p:spPr>
      </p:pic>
      <p:pic>
        <p:nvPicPr>
          <p:cNvPr id="27" name=""/>
          <p:cNvPicPr>
            <a:picLocks noChangeAspect="1"/>
          </p:cNvPicPr>
          <p:nvPr/>
        </p:nvPicPr>
        <p:blipFill>
          <a:blip r:embed="rId4"/>
          <a:stretch/>
        </p:blipFill>
        <p:spPr>
          <a:xfrm rot="0" flipH="0" flipV="0">
            <a:off x="7924518" y="4061674"/>
            <a:ext cx="3797300" cy="2133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0" flipH="0" flipV="0">
            <a:off x="551384" y="102762"/>
            <a:ext cx="11118850" cy="1358900"/>
          </a:xfrm>
          <a:prstGeom prst="rect">
            <a:avLst/>
          </a:prstGeom>
          <a:noFill/>
        </p:spPr>
        <p:txBody>
          <a:bodyPr wrap="square">
            <a:spAutoFit/>
          </a:bodyPr>
          <a:lstStyle/>
          <a:p>
            <a:pPr lvl="0">
              <a:lnSpc>
                <a:spcPct val="130000"/>
              </a:lnSpc>
            </a:pPr>
            <a:r>
              <a:rPr lang="en-US" altLang="en-US" sz="3200" b="0">
                <a:solidFill>
                  <a:srgbClr val="262626"/>
                </a:solidFill>
                <a:latin typeface="微软雅黑"/>
                <a:ea typeface="微软雅黑"/>
              </a:rPr>
              <a:t>Emotional dictionary</a:t>
            </a:r>
            <a:r>
              <a:rPr lang="en-US" altLang="en-US" sz="3200" b="1">
                <a:solidFill>
                  <a:srgbClr val="262626"/>
                </a:solidFill>
                <a:latin typeface="微软雅黑"/>
                <a:ea typeface="微软雅黑"/>
              </a:rPr>
              <a:t>(Preliminary experiments)</a:t>
            </a:r>
            <a:r>
              <a:rPr lang="en-US" altLang="en-US" sz="3200" b="0">
                <a:solidFill>
                  <a:srgbClr val="262626"/>
                </a:solidFill>
                <a:latin typeface="微软雅黑"/>
                <a:ea typeface="微软雅黑"/>
              </a:rPr>
              <a:t> </a:t>
            </a:r>
          </a:p>
          <a:p>
            <a:pPr lvl="0">
              <a:lnSpc>
                <a:spcPct val="130000"/>
              </a:lnSpc>
            </a:pPr>
            <a:r>
              <a:rPr lang="en-US" altLang="en-US" sz="3200" b="0">
                <a:solidFill>
                  <a:srgbClr val="262626"/>
                </a:solidFill>
                <a:latin typeface="微软雅黑"/>
                <a:ea typeface="微软雅黑"/>
              </a:rPr>
              <a:t>Use snownlp to assist training data sets</a:t>
            </a:r>
          </a:p>
        </p:txBody>
      </p:sp>
      <p:grpSp>
        <p:nvGrpSpPr>
          <p:cNvPr id="49" name="组合 48"/>
          <p:cNvGrpSpPr/>
          <p:nvPr/>
        </p:nvGrpSpPr>
        <p:grpSpPr>
          <a:xfrm rot="0" flipH="0" flipV="0">
            <a:off x="76829" y="1461662"/>
            <a:ext cx="5961800" cy="2526191"/>
            <a:chOff x="1432255" y="1603587"/>
            <a:chExt cx="5961800" cy="2526191"/>
          </a:xfrm>
        </p:grpSpPr>
        <p:grpSp>
          <p:nvGrpSpPr>
            <p:cNvPr id="6" name="组合 5"/>
            <p:cNvGrpSpPr/>
            <p:nvPr/>
          </p:nvGrpSpPr>
          <p:grpSpPr>
            <a:xfrm>
              <a:off x="1432255" y="1603587"/>
              <a:ext cx="1075520" cy="1075520"/>
              <a:chOff x="745660" y="1508337"/>
              <a:chExt cx="1075520" cy="1075520"/>
            </a:xfrm>
          </p:grpSpPr>
          <p:sp>
            <p:nvSpPr>
              <p:cNvPr id="7" name="椭圆 6"/>
              <p:cNvSpPr/>
              <p:nvPr/>
            </p:nvSpPr>
            <p:spPr>
              <a:xfrm>
                <a:off x="814240" y="1576917"/>
                <a:ext cx="938360" cy="938360"/>
              </a:xfrm>
              <a:prstGeom prst="ellipse">
                <a:avLst/>
              </a:prstGeom>
              <a:solidFill>
                <a:srgbClr val="FEA466"/>
              </a:solidFill>
              <a:ln>
                <a:noFill/>
              </a:ln>
            </p:spPr>
            <p:txBody>
              <a:bodyPr anchor="ctr"/>
              <a:lstStyle/>
              <a:p>
                <a:pPr algn="ctr">
                  <a:lnSpc>
                    <a:spcPct val="130000"/>
                  </a:lnSpc>
                </a:pPr>
                <a:endParaRPr lang="zh-CN" altLang="zh-CN">
                  <a:solidFill>
                    <a:srgbClr val="FFFFFF">
                      <a:lumMod val="65000"/>
                    </a:srgbClr>
                  </a:solidFill>
                  <a:latin typeface="微软雅黑"/>
                  <a:ea typeface="微软雅黑"/>
                </a:endParaRPr>
              </a:p>
            </p:txBody>
          </p:sp>
          <p:sp>
            <p:nvSpPr>
              <p:cNvPr id="8" name="椭圆 7"/>
              <p:cNvSpPr/>
              <p:nvPr/>
            </p:nvSpPr>
            <p:spPr>
              <a:xfrm>
                <a:off x="745660" y="1508337"/>
                <a:ext cx="1075520" cy="1075520"/>
              </a:xfrm>
              <a:prstGeom prst="ellipse">
                <a:avLst/>
              </a:prstGeom>
              <a:noFill/>
              <a:ln w="6350">
                <a:solidFill>
                  <a:schemeClr val="accent3"/>
                </a:solidFill>
                <a:prstDash val="solid"/>
                <a:miter/>
              </a:ln>
            </p:spPr>
            <p:txBody>
              <a:bodyPr anchor="ctr"/>
              <a:lstStyle/>
              <a:p>
                <a:pPr algn="ctr">
                  <a:lnSpc>
                    <a:spcPct val="130000"/>
                  </a:lnSpc>
                </a:pPr>
                <a:endParaRPr lang="zh-CN" altLang="zh-CN">
                  <a:solidFill>
                    <a:srgbClr val="FFFFFF">
                      <a:lumMod val="65000"/>
                    </a:srgbClr>
                  </a:solidFill>
                  <a:latin typeface="微软雅黑"/>
                  <a:ea typeface="微软雅黑"/>
                </a:endParaRPr>
              </a:p>
            </p:txBody>
          </p:sp>
          <p:sp>
            <p:nvSpPr>
              <p:cNvPr id="9" name="Freeform 6"/>
              <p:cNvSpPr/>
              <p:nvPr/>
            </p:nvSpPr>
            <p:spPr>
              <a:xfrm>
                <a:off x="1121495" y="1884172"/>
                <a:ext cx="323850" cy="323850"/>
              </a:xfrm>
              <a:custGeom>
                <a:rect l="0" t="0" r="r" b="b"/>
                <a:pathLst>
                  <a:path w="323850" h="323850">
                    <a:moveTo>
                      <a:pt x="220040" y="75077"/>
                    </a:moveTo>
                    <a:lnTo>
                      <a:pt x="144889" y="125341"/>
                    </a:lnTo>
                    <a:lnTo>
                      <a:pt x="144889" y="125341"/>
                    </a:lnTo>
                    <a:lnTo>
                      <a:pt x="141704" y="126931"/>
                    </a:lnTo>
                    <a:lnTo>
                      <a:pt x="138838" y="128522"/>
                    </a:lnTo>
                    <a:lnTo>
                      <a:pt x="135972" y="130749"/>
                    </a:lnTo>
                    <a:lnTo>
                      <a:pt x="133106" y="132976"/>
                    </a:lnTo>
                    <a:lnTo>
                      <a:pt x="133106" y="132976"/>
                    </a:lnTo>
                    <a:lnTo>
                      <a:pt x="130559" y="136157"/>
                    </a:lnTo>
                    <a:lnTo>
                      <a:pt x="128012" y="139656"/>
                    </a:lnTo>
                    <a:lnTo>
                      <a:pt x="126101" y="143156"/>
                    </a:lnTo>
                    <a:lnTo>
                      <a:pt x="124190" y="146337"/>
                    </a:lnTo>
                    <a:lnTo>
                      <a:pt x="75151" y="219824"/>
                    </a:lnTo>
                    <a:lnTo>
                      <a:pt x="75151" y="219824"/>
                    </a:lnTo>
                    <a:lnTo>
                      <a:pt x="72604" y="223323"/>
                    </a:lnTo>
                    <a:lnTo>
                      <a:pt x="71330" y="226504"/>
                    </a:lnTo>
                    <a:lnTo>
                      <a:pt x="70374" y="230003"/>
                    </a:lnTo>
                    <a:lnTo>
                      <a:pt x="70056" y="233821"/>
                    </a:lnTo>
                    <a:lnTo>
                      <a:pt x="70374" y="237638"/>
                    </a:lnTo>
                    <a:lnTo>
                      <a:pt x="71648" y="241456"/>
                    </a:lnTo>
                    <a:lnTo>
                      <a:pt x="73559" y="244637"/>
                    </a:lnTo>
                    <a:lnTo>
                      <a:pt x="75788" y="247818"/>
                    </a:lnTo>
                    <a:lnTo>
                      <a:pt x="75788" y="247818"/>
                    </a:lnTo>
                    <a:lnTo>
                      <a:pt x="78972" y="250045"/>
                    </a:lnTo>
                    <a:lnTo>
                      <a:pt x="82794" y="252272"/>
                    </a:lnTo>
                    <a:lnTo>
                      <a:pt x="86296" y="253227"/>
                    </a:lnTo>
                    <a:lnTo>
                      <a:pt x="90118" y="253545"/>
                    </a:lnTo>
                    <a:lnTo>
                      <a:pt x="90118" y="253545"/>
                    </a:lnTo>
                    <a:lnTo>
                      <a:pt x="93939" y="253227"/>
                    </a:lnTo>
                    <a:lnTo>
                      <a:pt x="97442" y="252272"/>
                    </a:lnTo>
                    <a:lnTo>
                      <a:pt x="100626" y="251000"/>
                    </a:lnTo>
                    <a:lnTo>
                      <a:pt x="103810" y="248455"/>
                    </a:lnTo>
                    <a:lnTo>
                      <a:pt x="178643" y="198509"/>
                    </a:lnTo>
                    <a:lnTo>
                      <a:pt x="178643" y="198509"/>
                    </a:lnTo>
                    <a:lnTo>
                      <a:pt x="182146" y="196919"/>
                    </a:lnTo>
                    <a:lnTo>
                      <a:pt x="185012" y="195010"/>
                    </a:lnTo>
                    <a:lnTo>
                      <a:pt x="187878" y="192783"/>
                    </a:lnTo>
                    <a:lnTo>
                      <a:pt x="190744" y="190556"/>
                    </a:lnTo>
                    <a:lnTo>
                      <a:pt x="190744" y="190556"/>
                    </a:lnTo>
                    <a:lnTo>
                      <a:pt x="193291" y="187375"/>
                    </a:lnTo>
                    <a:lnTo>
                      <a:pt x="195838" y="184194"/>
                    </a:lnTo>
                    <a:lnTo>
                      <a:pt x="197749" y="181012"/>
                    </a:lnTo>
                    <a:lnTo>
                      <a:pt x="199341" y="177513"/>
                    </a:lnTo>
                    <a:lnTo>
                      <a:pt x="248699" y="103708"/>
                    </a:lnTo>
                    <a:lnTo>
                      <a:pt x="248699" y="103708"/>
                    </a:lnTo>
                    <a:lnTo>
                      <a:pt x="251246" y="100845"/>
                    </a:lnTo>
                    <a:lnTo>
                      <a:pt x="252520" y="97346"/>
                    </a:lnTo>
                    <a:lnTo>
                      <a:pt x="253476" y="93528"/>
                    </a:lnTo>
                    <a:lnTo>
                      <a:pt x="253794" y="89711"/>
                    </a:lnTo>
                    <a:lnTo>
                      <a:pt x="253157" y="85893"/>
                    </a:lnTo>
                    <a:lnTo>
                      <a:pt x="252202" y="82712"/>
                    </a:lnTo>
                    <a:lnTo>
                      <a:pt x="250291" y="79213"/>
                    </a:lnTo>
                    <a:lnTo>
                      <a:pt x="247744" y="76032"/>
                    </a:lnTo>
                    <a:lnTo>
                      <a:pt x="247744" y="76032"/>
                    </a:lnTo>
                    <a:lnTo>
                      <a:pt x="244878" y="73805"/>
                    </a:lnTo>
                    <a:lnTo>
                      <a:pt x="241375" y="71578"/>
                    </a:lnTo>
                    <a:lnTo>
                      <a:pt x="237872" y="70623"/>
                    </a:lnTo>
                    <a:lnTo>
                      <a:pt x="234051" y="70305"/>
                    </a:lnTo>
                    <a:lnTo>
                      <a:pt x="230230" y="70623"/>
                    </a:lnTo>
                    <a:lnTo>
                      <a:pt x="226408" y="71260"/>
                    </a:lnTo>
                    <a:lnTo>
                      <a:pt x="223224" y="73168"/>
                    </a:lnTo>
                    <a:lnTo>
                      <a:pt x="220040" y="75077"/>
                    </a:lnTo>
                    <a:lnTo>
                      <a:pt x="220040" y="75077"/>
                    </a:lnTo>
                    <a:close/>
                    <a:moveTo>
                      <a:pt x="92028" y="232230"/>
                    </a:moveTo>
                    <a:lnTo>
                      <a:pt x="90118" y="233503"/>
                    </a:lnTo>
                    <a:lnTo>
                      <a:pt x="90118" y="233503"/>
                    </a:lnTo>
                    <a:lnTo>
                      <a:pt x="90118" y="243365"/>
                    </a:lnTo>
                    <a:lnTo>
                      <a:pt x="90118" y="233503"/>
                    </a:lnTo>
                    <a:lnTo>
                      <a:pt x="126101" y="180058"/>
                    </a:lnTo>
                    <a:lnTo>
                      <a:pt x="126101" y="180058"/>
                    </a:lnTo>
                    <a:lnTo>
                      <a:pt x="127375" y="182921"/>
                    </a:lnTo>
                    <a:lnTo>
                      <a:pt x="128967" y="185784"/>
                    </a:lnTo>
                    <a:lnTo>
                      <a:pt x="131196" y="188011"/>
                    </a:lnTo>
                    <a:lnTo>
                      <a:pt x="133106" y="190556"/>
                    </a:lnTo>
                    <a:lnTo>
                      <a:pt x="133106" y="190556"/>
                    </a:lnTo>
                    <a:lnTo>
                      <a:pt x="135654" y="192465"/>
                    </a:lnTo>
                    <a:lnTo>
                      <a:pt x="137883" y="194692"/>
                    </a:lnTo>
                    <a:lnTo>
                      <a:pt x="140749" y="196282"/>
                    </a:lnTo>
                    <a:lnTo>
                      <a:pt x="143615" y="197555"/>
                    </a:lnTo>
                    <a:lnTo>
                      <a:pt x="92028" y="232230"/>
                    </a:lnTo>
                    <a:close/>
                    <a:moveTo>
                      <a:pt x="180554" y="168924"/>
                    </a:moveTo>
                    <a:lnTo>
                      <a:pt x="175777" y="176241"/>
                    </a:lnTo>
                    <a:lnTo>
                      <a:pt x="168771" y="181012"/>
                    </a:lnTo>
                    <a:lnTo>
                      <a:pt x="168771" y="181012"/>
                    </a:lnTo>
                    <a:lnTo>
                      <a:pt x="165269" y="181967"/>
                    </a:lnTo>
                    <a:lnTo>
                      <a:pt x="161766" y="182285"/>
                    </a:lnTo>
                    <a:lnTo>
                      <a:pt x="161766" y="182285"/>
                    </a:lnTo>
                    <a:lnTo>
                      <a:pt x="157945" y="181649"/>
                    </a:lnTo>
                    <a:lnTo>
                      <a:pt x="154123" y="180694"/>
                    </a:lnTo>
                    <a:lnTo>
                      <a:pt x="150621" y="178786"/>
                    </a:lnTo>
                    <a:lnTo>
                      <a:pt x="147436" y="176241"/>
                    </a:lnTo>
                    <a:lnTo>
                      <a:pt x="147436" y="176241"/>
                    </a:lnTo>
                    <a:lnTo>
                      <a:pt x="145207" y="173059"/>
                    </a:lnTo>
                    <a:lnTo>
                      <a:pt x="142978" y="169560"/>
                    </a:lnTo>
                    <a:lnTo>
                      <a:pt x="142023" y="165742"/>
                    </a:lnTo>
                    <a:lnTo>
                      <a:pt x="141704" y="161925"/>
                    </a:lnTo>
                    <a:lnTo>
                      <a:pt x="141704" y="161925"/>
                    </a:lnTo>
                    <a:lnTo>
                      <a:pt x="142023" y="158426"/>
                    </a:lnTo>
                    <a:lnTo>
                      <a:pt x="142660" y="154926"/>
                    </a:lnTo>
                    <a:lnTo>
                      <a:pt x="147436" y="147928"/>
                    </a:lnTo>
                    <a:lnTo>
                      <a:pt x="154760" y="143156"/>
                    </a:lnTo>
                    <a:lnTo>
                      <a:pt x="154760" y="143156"/>
                    </a:lnTo>
                    <a:lnTo>
                      <a:pt x="157626" y="142201"/>
                    </a:lnTo>
                    <a:lnTo>
                      <a:pt x="160174" y="141883"/>
                    </a:lnTo>
                    <a:lnTo>
                      <a:pt x="163358" y="141883"/>
                    </a:lnTo>
                    <a:lnTo>
                      <a:pt x="165905" y="142201"/>
                    </a:lnTo>
                    <a:lnTo>
                      <a:pt x="168771" y="143156"/>
                    </a:lnTo>
                    <a:lnTo>
                      <a:pt x="171637" y="144110"/>
                    </a:lnTo>
                    <a:lnTo>
                      <a:pt x="173866" y="145701"/>
                    </a:lnTo>
                    <a:lnTo>
                      <a:pt x="176414" y="147291"/>
                    </a:lnTo>
                    <a:lnTo>
                      <a:pt x="176414" y="147291"/>
                    </a:lnTo>
                    <a:lnTo>
                      <a:pt x="178643" y="150473"/>
                    </a:lnTo>
                    <a:lnTo>
                      <a:pt x="180554" y="154290"/>
                    </a:lnTo>
                    <a:lnTo>
                      <a:pt x="181827" y="158108"/>
                    </a:lnTo>
                    <a:lnTo>
                      <a:pt x="182146" y="161925"/>
                    </a:lnTo>
                    <a:lnTo>
                      <a:pt x="182146" y="161925"/>
                    </a:lnTo>
                    <a:lnTo>
                      <a:pt x="181827" y="165424"/>
                    </a:lnTo>
                    <a:lnTo>
                      <a:pt x="180554" y="168924"/>
                    </a:lnTo>
                    <a:lnTo>
                      <a:pt x="180554" y="168924"/>
                    </a:lnTo>
                    <a:close/>
                    <a:moveTo>
                      <a:pt x="161766" y="0"/>
                    </a:moveTo>
                    <a:lnTo>
                      <a:pt x="161766" y="0"/>
                    </a:lnTo>
                    <a:lnTo>
                      <a:pt x="153805" y="318"/>
                    </a:lnTo>
                    <a:lnTo>
                      <a:pt x="145207" y="636"/>
                    </a:lnTo>
                    <a:lnTo>
                      <a:pt x="137246" y="1591"/>
                    </a:lnTo>
                    <a:lnTo>
                      <a:pt x="128967" y="3499"/>
                    </a:lnTo>
                    <a:lnTo>
                      <a:pt x="121643" y="5090"/>
                    </a:lnTo>
                    <a:lnTo>
                      <a:pt x="113682" y="7317"/>
                    </a:lnTo>
                    <a:lnTo>
                      <a:pt x="106358" y="9862"/>
                    </a:lnTo>
                    <a:lnTo>
                      <a:pt x="98715" y="12725"/>
                    </a:lnTo>
                    <a:lnTo>
                      <a:pt x="91391" y="15906"/>
                    </a:lnTo>
                    <a:lnTo>
                      <a:pt x="84704" y="19406"/>
                    </a:lnTo>
                    <a:lnTo>
                      <a:pt x="78017" y="23541"/>
                    </a:lnTo>
                    <a:lnTo>
                      <a:pt x="71330" y="27677"/>
                    </a:lnTo>
                    <a:lnTo>
                      <a:pt x="64961" y="32131"/>
                    </a:lnTo>
                    <a:lnTo>
                      <a:pt x="58592" y="36902"/>
                    </a:lnTo>
                    <a:lnTo>
                      <a:pt x="52860" y="41992"/>
                    </a:lnTo>
                    <a:lnTo>
                      <a:pt x="47447" y="47400"/>
                    </a:lnTo>
                    <a:lnTo>
                      <a:pt x="42034" y="53127"/>
                    </a:lnTo>
                    <a:lnTo>
                      <a:pt x="36939" y="59171"/>
                    </a:lnTo>
                    <a:lnTo>
                      <a:pt x="32162" y="65215"/>
                    </a:lnTo>
                    <a:lnTo>
                      <a:pt x="27704" y="71260"/>
                    </a:lnTo>
                    <a:lnTo>
                      <a:pt x="23246" y="77940"/>
                    </a:lnTo>
                    <a:lnTo>
                      <a:pt x="19425" y="84621"/>
                    </a:lnTo>
                    <a:lnTo>
                      <a:pt x="15603" y="91938"/>
                    </a:lnTo>
                    <a:lnTo>
                      <a:pt x="12737" y="98936"/>
                    </a:lnTo>
                    <a:lnTo>
                      <a:pt x="9553" y="106253"/>
                    </a:lnTo>
                    <a:lnTo>
                      <a:pt x="7006" y="113570"/>
                    </a:lnTo>
                    <a:lnTo>
                      <a:pt x="5095" y="121523"/>
                    </a:lnTo>
                    <a:lnTo>
                      <a:pt x="3184" y="129476"/>
                    </a:lnTo>
                    <a:lnTo>
                      <a:pt x="1592" y="137111"/>
                    </a:lnTo>
                    <a:lnTo>
                      <a:pt x="637" y="145383"/>
                    </a:lnTo>
                    <a:lnTo>
                      <a:pt x="0" y="153654"/>
                    </a:lnTo>
                    <a:lnTo>
                      <a:pt x="0" y="161925"/>
                    </a:lnTo>
                    <a:lnTo>
                      <a:pt x="0" y="161925"/>
                    </a:lnTo>
                    <a:lnTo>
                      <a:pt x="0" y="170196"/>
                    </a:lnTo>
                    <a:lnTo>
                      <a:pt x="637" y="178467"/>
                    </a:lnTo>
                    <a:lnTo>
                      <a:pt x="1592" y="186421"/>
                    </a:lnTo>
                    <a:lnTo>
                      <a:pt x="3184" y="194692"/>
                    </a:lnTo>
                    <a:lnTo>
                      <a:pt x="5095" y="202327"/>
                    </a:lnTo>
                    <a:lnTo>
                      <a:pt x="7006" y="209962"/>
                    </a:lnTo>
                    <a:lnTo>
                      <a:pt x="9553" y="217279"/>
                    </a:lnTo>
                    <a:lnTo>
                      <a:pt x="12737" y="224914"/>
                    </a:lnTo>
                    <a:lnTo>
                      <a:pt x="15603" y="232230"/>
                    </a:lnTo>
                    <a:lnTo>
                      <a:pt x="19425" y="238911"/>
                    </a:lnTo>
                    <a:lnTo>
                      <a:pt x="23246" y="245592"/>
                    </a:lnTo>
                    <a:lnTo>
                      <a:pt x="27704" y="252272"/>
                    </a:lnTo>
                    <a:lnTo>
                      <a:pt x="32162" y="258635"/>
                    </a:lnTo>
                    <a:lnTo>
                      <a:pt x="36939" y="264997"/>
                    </a:lnTo>
                    <a:lnTo>
                      <a:pt x="42034" y="270723"/>
                    </a:lnTo>
                    <a:lnTo>
                      <a:pt x="47447" y="276131"/>
                    </a:lnTo>
                    <a:lnTo>
                      <a:pt x="52860" y="281540"/>
                    </a:lnTo>
                    <a:lnTo>
                      <a:pt x="58592" y="286630"/>
                    </a:lnTo>
                    <a:lnTo>
                      <a:pt x="64961" y="291401"/>
                    </a:lnTo>
                    <a:lnTo>
                      <a:pt x="71330" y="295855"/>
                    </a:lnTo>
                    <a:lnTo>
                      <a:pt x="78017" y="300309"/>
                    </a:lnTo>
                    <a:lnTo>
                      <a:pt x="84704" y="304126"/>
                    </a:lnTo>
                    <a:lnTo>
                      <a:pt x="91391" y="307944"/>
                    </a:lnTo>
                    <a:lnTo>
                      <a:pt x="98715" y="310807"/>
                    </a:lnTo>
                    <a:lnTo>
                      <a:pt x="106358" y="313988"/>
                    </a:lnTo>
                    <a:lnTo>
                      <a:pt x="113682" y="316533"/>
                    </a:lnTo>
                    <a:lnTo>
                      <a:pt x="121643" y="318760"/>
                    </a:lnTo>
                    <a:lnTo>
                      <a:pt x="128967" y="320351"/>
                    </a:lnTo>
                    <a:lnTo>
                      <a:pt x="137246" y="321941"/>
                    </a:lnTo>
                    <a:lnTo>
                      <a:pt x="145207" y="322896"/>
                    </a:lnTo>
                    <a:lnTo>
                      <a:pt x="153805" y="323532"/>
                    </a:lnTo>
                    <a:lnTo>
                      <a:pt x="161766" y="323850"/>
                    </a:lnTo>
                    <a:lnTo>
                      <a:pt x="161766" y="323850"/>
                    </a:lnTo>
                    <a:lnTo>
                      <a:pt x="170045" y="323532"/>
                    </a:lnTo>
                    <a:lnTo>
                      <a:pt x="178324" y="322896"/>
                    </a:lnTo>
                    <a:lnTo>
                      <a:pt x="186604" y="321941"/>
                    </a:lnTo>
                    <a:lnTo>
                      <a:pt x="194246" y="320351"/>
                    </a:lnTo>
                    <a:lnTo>
                      <a:pt x="202207" y="318760"/>
                    </a:lnTo>
                    <a:lnTo>
                      <a:pt x="210168" y="316533"/>
                    </a:lnTo>
                    <a:lnTo>
                      <a:pt x="217492" y="313988"/>
                    </a:lnTo>
                    <a:lnTo>
                      <a:pt x="224816" y="310807"/>
                    </a:lnTo>
                    <a:lnTo>
                      <a:pt x="231822" y="307944"/>
                    </a:lnTo>
                    <a:lnTo>
                      <a:pt x="239146" y="304126"/>
                    </a:lnTo>
                    <a:lnTo>
                      <a:pt x="245833" y="300309"/>
                    </a:lnTo>
                    <a:lnTo>
                      <a:pt x="252520" y="295855"/>
                    </a:lnTo>
                    <a:lnTo>
                      <a:pt x="258571" y="291401"/>
                    </a:lnTo>
                    <a:lnTo>
                      <a:pt x="264621" y="286630"/>
                    </a:lnTo>
                    <a:lnTo>
                      <a:pt x="270990" y="281540"/>
                    </a:lnTo>
                    <a:lnTo>
                      <a:pt x="276403" y="276131"/>
                    </a:lnTo>
                    <a:lnTo>
                      <a:pt x="281816" y="270723"/>
                    </a:lnTo>
                    <a:lnTo>
                      <a:pt x="286911" y="264997"/>
                    </a:lnTo>
                    <a:lnTo>
                      <a:pt x="291688" y="258635"/>
                    </a:lnTo>
                    <a:lnTo>
                      <a:pt x="296146" y="252272"/>
                    </a:lnTo>
                    <a:lnTo>
                      <a:pt x="300286" y="245592"/>
                    </a:lnTo>
                    <a:lnTo>
                      <a:pt x="304425" y="238911"/>
                    </a:lnTo>
                    <a:lnTo>
                      <a:pt x="307928" y="232230"/>
                    </a:lnTo>
                    <a:lnTo>
                      <a:pt x="311113" y="224914"/>
                    </a:lnTo>
                    <a:lnTo>
                      <a:pt x="313978" y="217279"/>
                    </a:lnTo>
                    <a:lnTo>
                      <a:pt x="316844" y="209962"/>
                    </a:lnTo>
                    <a:lnTo>
                      <a:pt x="318755" y="202327"/>
                    </a:lnTo>
                    <a:lnTo>
                      <a:pt x="320666" y="194692"/>
                    </a:lnTo>
                    <a:lnTo>
                      <a:pt x="322258" y="186421"/>
                    </a:lnTo>
                    <a:lnTo>
                      <a:pt x="323213" y="178467"/>
                    </a:lnTo>
                    <a:lnTo>
                      <a:pt x="323850" y="170196"/>
                    </a:lnTo>
                    <a:lnTo>
                      <a:pt x="323850" y="161925"/>
                    </a:lnTo>
                    <a:lnTo>
                      <a:pt x="323850" y="161925"/>
                    </a:lnTo>
                    <a:lnTo>
                      <a:pt x="323850" y="153654"/>
                    </a:lnTo>
                    <a:lnTo>
                      <a:pt x="323213" y="145383"/>
                    </a:lnTo>
                    <a:lnTo>
                      <a:pt x="322258" y="137111"/>
                    </a:lnTo>
                    <a:lnTo>
                      <a:pt x="320666" y="129476"/>
                    </a:lnTo>
                    <a:lnTo>
                      <a:pt x="318755" y="121523"/>
                    </a:lnTo>
                    <a:lnTo>
                      <a:pt x="316844" y="113570"/>
                    </a:lnTo>
                    <a:lnTo>
                      <a:pt x="313978" y="106253"/>
                    </a:lnTo>
                    <a:lnTo>
                      <a:pt x="311113" y="98936"/>
                    </a:lnTo>
                    <a:lnTo>
                      <a:pt x="307928" y="91938"/>
                    </a:lnTo>
                    <a:lnTo>
                      <a:pt x="304425" y="84621"/>
                    </a:lnTo>
                    <a:lnTo>
                      <a:pt x="300286" y="77940"/>
                    </a:lnTo>
                    <a:lnTo>
                      <a:pt x="296146" y="71260"/>
                    </a:lnTo>
                    <a:lnTo>
                      <a:pt x="291688" y="65215"/>
                    </a:lnTo>
                    <a:lnTo>
                      <a:pt x="286911" y="59171"/>
                    </a:lnTo>
                    <a:lnTo>
                      <a:pt x="281816" y="53127"/>
                    </a:lnTo>
                    <a:lnTo>
                      <a:pt x="276403" y="47400"/>
                    </a:lnTo>
                    <a:lnTo>
                      <a:pt x="270990" y="41992"/>
                    </a:lnTo>
                    <a:lnTo>
                      <a:pt x="264621" y="36902"/>
                    </a:lnTo>
                    <a:lnTo>
                      <a:pt x="258571" y="32131"/>
                    </a:lnTo>
                    <a:lnTo>
                      <a:pt x="252520" y="27677"/>
                    </a:lnTo>
                    <a:lnTo>
                      <a:pt x="245833" y="23541"/>
                    </a:lnTo>
                    <a:lnTo>
                      <a:pt x="239146" y="19406"/>
                    </a:lnTo>
                    <a:lnTo>
                      <a:pt x="231822" y="15906"/>
                    </a:lnTo>
                    <a:lnTo>
                      <a:pt x="224816" y="12725"/>
                    </a:lnTo>
                    <a:lnTo>
                      <a:pt x="217492" y="9862"/>
                    </a:lnTo>
                    <a:lnTo>
                      <a:pt x="210168" y="7317"/>
                    </a:lnTo>
                    <a:lnTo>
                      <a:pt x="202207" y="5090"/>
                    </a:lnTo>
                    <a:lnTo>
                      <a:pt x="194246" y="3499"/>
                    </a:lnTo>
                    <a:lnTo>
                      <a:pt x="186604" y="1591"/>
                    </a:lnTo>
                    <a:lnTo>
                      <a:pt x="178324" y="636"/>
                    </a:lnTo>
                    <a:lnTo>
                      <a:pt x="170045" y="318"/>
                    </a:lnTo>
                    <a:lnTo>
                      <a:pt x="161766" y="0"/>
                    </a:lnTo>
                    <a:lnTo>
                      <a:pt x="161766" y="0"/>
                    </a:lnTo>
                    <a:close/>
                    <a:moveTo>
                      <a:pt x="161766" y="303490"/>
                    </a:moveTo>
                    <a:lnTo>
                      <a:pt x="161766" y="303490"/>
                    </a:lnTo>
                    <a:lnTo>
                      <a:pt x="154760" y="303490"/>
                    </a:lnTo>
                    <a:lnTo>
                      <a:pt x="147436" y="302854"/>
                    </a:lnTo>
                    <a:lnTo>
                      <a:pt x="140431" y="301581"/>
                    </a:lnTo>
                    <a:lnTo>
                      <a:pt x="133106" y="300627"/>
                    </a:lnTo>
                    <a:lnTo>
                      <a:pt x="126419" y="299036"/>
                    </a:lnTo>
                    <a:lnTo>
                      <a:pt x="119732" y="297446"/>
                    </a:lnTo>
                    <a:lnTo>
                      <a:pt x="113045" y="294901"/>
                    </a:lnTo>
                    <a:lnTo>
                      <a:pt x="106995" y="292356"/>
                    </a:lnTo>
                    <a:lnTo>
                      <a:pt x="100308" y="289493"/>
                    </a:lnTo>
                    <a:lnTo>
                      <a:pt x="94257" y="286311"/>
                    </a:lnTo>
                    <a:lnTo>
                      <a:pt x="88525" y="282812"/>
                    </a:lnTo>
                    <a:lnTo>
                      <a:pt x="82794" y="279313"/>
                    </a:lnTo>
                    <a:lnTo>
                      <a:pt x="77062" y="275495"/>
                    </a:lnTo>
                    <a:lnTo>
                      <a:pt x="71648" y="271041"/>
                    </a:lnTo>
                    <a:lnTo>
                      <a:pt x="66553" y="266588"/>
                    </a:lnTo>
                    <a:lnTo>
                      <a:pt x="61777" y="262134"/>
                    </a:lnTo>
                    <a:lnTo>
                      <a:pt x="57000" y="257044"/>
                    </a:lnTo>
                    <a:lnTo>
                      <a:pt x="52542" y="251954"/>
                    </a:lnTo>
                    <a:lnTo>
                      <a:pt x="48084" y="246546"/>
                    </a:lnTo>
                    <a:lnTo>
                      <a:pt x="44263" y="240820"/>
                    </a:lnTo>
                    <a:lnTo>
                      <a:pt x="40760" y="235093"/>
                    </a:lnTo>
                    <a:lnTo>
                      <a:pt x="37257" y="229367"/>
                    </a:lnTo>
                    <a:lnTo>
                      <a:pt x="34073" y="223323"/>
                    </a:lnTo>
                    <a:lnTo>
                      <a:pt x="31525" y="216960"/>
                    </a:lnTo>
                    <a:lnTo>
                      <a:pt x="28659" y="210598"/>
                    </a:lnTo>
                    <a:lnTo>
                      <a:pt x="26749" y="204235"/>
                    </a:lnTo>
                    <a:lnTo>
                      <a:pt x="24520" y="197237"/>
                    </a:lnTo>
                    <a:lnTo>
                      <a:pt x="22927" y="190556"/>
                    </a:lnTo>
                    <a:lnTo>
                      <a:pt x="21972" y="183239"/>
                    </a:lnTo>
                    <a:lnTo>
                      <a:pt x="20698" y="176559"/>
                    </a:lnTo>
                    <a:lnTo>
                      <a:pt x="20062" y="169242"/>
                    </a:lnTo>
                    <a:lnTo>
                      <a:pt x="20062" y="161925"/>
                    </a:lnTo>
                    <a:lnTo>
                      <a:pt x="20062" y="161925"/>
                    </a:lnTo>
                    <a:lnTo>
                      <a:pt x="20062" y="154608"/>
                    </a:lnTo>
                    <a:lnTo>
                      <a:pt x="20698" y="147291"/>
                    </a:lnTo>
                    <a:lnTo>
                      <a:pt x="21972" y="140293"/>
                    </a:lnTo>
                    <a:lnTo>
                      <a:pt x="22927" y="133612"/>
                    </a:lnTo>
                    <a:lnTo>
                      <a:pt x="24520" y="126613"/>
                    </a:lnTo>
                    <a:lnTo>
                      <a:pt x="26749" y="119933"/>
                    </a:lnTo>
                    <a:lnTo>
                      <a:pt x="28659" y="113252"/>
                    </a:lnTo>
                    <a:lnTo>
                      <a:pt x="31525" y="106890"/>
                    </a:lnTo>
                    <a:lnTo>
                      <a:pt x="34073" y="100209"/>
                    </a:lnTo>
                    <a:lnTo>
                      <a:pt x="37257" y="94483"/>
                    </a:lnTo>
                    <a:lnTo>
                      <a:pt x="40760" y="88438"/>
                    </a:lnTo>
                    <a:lnTo>
                      <a:pt x="44263" y="82712"/>
                    </a:lnTo>
                    <a:lnTo>
                      <a:pt x="48084" y="76986"/>
                    </a:lnTo>
                    <a:lnTo>
                      <a:pt x="52542" y="71578"/>
                    </a:lnTo>
                    <a:lnTo>
                      <a:pt x="57000" y="66488"/>
                    </a:lnTo>
                    <a:lnTo>
                      <a:pt x="61777" y="61716"/>
                    </a:lnTo>
                    <a:lnTo>
                      <a:pt x="66553" y="56944"/>
                    </a:lnTo>
                    <a:lnTo>
                      <a:pt x="71648" y="52490"/>
                    </a:lnTo>
                    <a:lnTo>
                      <a:pt x="77062" y="48355"/>
                    </a:lnTo>
                    <a:lnTo>
                      <a:pt x="82794" y="44219"/>
                    </a:lnTo>
                    <a:lnTo>
                      <a:pt x="88525" y="40720"/>
                    </a:lnTo>
                    <a:lnTo>
                      <a:pt x="94257" y="37220"/>
                    </a:lnTo>
                    <a:lnTo>
                      <a:pt x="100308" y="34039"/>
                    </a:lnTo>
                    <a:lnTo>
                      <a:pt x="106995" y="31494"/>
                    </a:lnTo>
                    <a:lnTo>
                      <a:pt x="113045" y="28631"/>
                    </a:lnTo>
                    <a:lnTo>
                      <a:pt x="119732" y="26722"/>
                    </a:lnTo>
                    <a:lnTo>
                      <a:pt x="126419" y="24496"/>
                    </a:lnTo>
                    <a:lnTo>
                      <a:pt x="133106" y="23223"/>
                    </a:lnTo>
                    <a:lnTo>
                      <a:pt x="140431" y="21951"/>
                    </a:lnTo>
                    <a:lnTo>
                      <a:pt x="147436" y="20678"/>
                    </a:lnTo>
                    <a:lnTo>
                      <a:pt x="154760" y="20360"/>
                    </a:lnTo>
                    <a:lnTo>
                      <a:pt x="161766" y="20042"/>
                    </a:lnTo>
                    <a:lnTo>
                      <a:pt x="161766" y="20042"/>
                    </a:lnTo>
                    <a:lnTo>
                      <a:pt x="169090" y="20360"/>
                    </a:lnTo>
                    <a:lnTo>
                      <a:pt x="176414" y="20678"/>
                    </a:lnTo>
                    <a:lnTo>
                      <a:pt x="183419" y="21951"/>
                    </a:lnTo>
                    <a:lnTo>
                      <a:pt x="190425" y="23223"/>
                    </a:lnTo>
                    <a:lnTo>
                      <a:pt x="197431" y="24496"/>
                    </a:lnTo>
                    <a:lnTo>
                      <a:pt x="203799" y="26722"/>
                    </a:lnTo>
                    <a:lnTo>
                      <a:pt x="210487" y="28631"/>
                    </a:lnTo>
                    <a:lnTo>
                      <a:pt x="216855" y="31494"/>
                    </a:lnTo>
                    <a:lnTo>
                      <a:pt x="223542" y="34039"/>
                    </a:lnTo>
                    <a:lnTo>
                      <a:pt x="229593" y="37220"/>
                    </a:lnTo>
                    <a:lnTo>
                      <a:pt x="235325" y="40720"/>
                    </a:lnTo>
                    <a:lnTo>
                      <a:pt x="241056" y="44219"/>
                    </a:lnTo>
                    <a:lnTo>
                      <a:pt x="246788" y="48355"/>
                    </a:lnTo>
                    <a:lnTo>
                      <a:pt x="252202" y="52490"/>
                    </a:lnTo>
                    <a:lnTo>
                      <a:pt x="257297" y="56944"/>
                    </a:lnTo>
                    <a:lnTo>
                      <a:pt x="262073" y="61716"/>
                    </a:lnTo>
                    <a:lnTo>
                      <a:pt x="266850" y="66488"/>
                    </a:lnTo>
                    <a:lnTo>
                      <a:pt x="271308" y="71578"/>
                    </a:lnTo>
                    <a:lnTo>
                      <a:pt x="275448" y="76986"/>
                    </a:lnTo>
                    <a:lnTo>
                      <a:pt x="279587" y="82712"/>
                    </a:lnTo>
                    <a:lnTo>
                      <a:pt x="283090" y="88438"/>
                    </a:lnTo>
                    <a:lnTo>
                      <a:pt x="286593" y="94483"/>
                    </a:lnTo>
                    <a:lnTo>
                      <a:pt x="289777" y="100209"/>
                    </a:lnTo>
                    <a:lnTo>
                      <a:pt x="292325" y="106890"/>
                    </a:lnTo>
                    <a:lnTo>
                      <a:pt x="295191" y="113252"/>
                    </a:lnTo>
                    <a:lnTo>
                      <a:pt x="297101" y="119933"/>
                    </a:lnTo>
                    <a:lnTo>
                      <a:pt x="299330" y="126613"/>
                    </a:lnTo>
                    <a:lnTo>
                      <a:pt x="300604" y="133612"/>
                    </a:lnTo>
                    <a:lnTo>
                      <a:pt x="301878" y="140293"/>
                    </a:lnTo>
                    <a:lnTo>
                      <a:pt x="303152" y="147291"/>
                    </a:lnTo>
                    <a:lnTo>
                      <a:pt x="303470" y="154608"/>
                    </a:lnTo>
                    <a:lnTo>
                      <a:pt x="303788" y="161925"/>
                    </a:lnTo>
                    <a:lnTo>
                      <a:pt x="303788" y="161925"/>
                    </a:lnTo>
                    <a:lnTo>
                      <a:pt x="303470" y="169242"/>
                    </a:lnTo>
                    <a:lnTo>
                      <a:pt x="303152" y="176559"/>
                    </a:lnTo>
                    <a:lnTo>
                      <a:pt x="301878" y="183239"/>
                    </a:lnTo>
                    <a:lnTo>
                      <a:pt x="300604" y="190556"/>
                    </a:lnTo>
                    <a:lnTo>
                      <a:pt x="299330" y="197237"/>
                    </a:lnTo>
                    <a:lnTo>
                      <a:pt x="297101" y="204235"/>
                    </a:lnTo>
                    <a:lnTo>
                      <a:pt x="295191" y="210598"/>
                    </a:lnTo>
                    <a:lnTo>
                      <a:pt x="292325" y="216960"/>
                    </a:lnTo>
                    <a:lnTo>
                      <a:pt x="289777" y="223323"/>
                    </a:lnTo>
                    <a:lnTo>
                      <a:pt x="286593" y="229367"/>
                    </a:lnTo>
                    <a:lnTo>
                      <a:pt x="283090" y="235093"/>
                    </a:lnTo>
                    <a:lnTo>
                      <a:pt x="279587" y="240820"/>
                    </a:lnTo>
                    <a:lnTo>
                      <a:pt x="275448" y="246546"/>
                    </a:lnTo>
                    <a:lnTo>
                      <a:pt x="271308" y="251954"/>
                    </a:lnTo>
                    <a:lnTo>
                      <a:pt x="266850" y="257044"/>
                    </a:lnTo>
                    <a:lnTo>
                      <a:pt x="262073" y="262134"/>
                    </a:lnTo>
                    <a:lnTo>
                      <a:pt x="257297" y="266588"/>
                    </a:lnTo>
                    <a:lnTo>
                      <a:pt x="252202" y="271041"/>
                    </a:lnTo>
                    <a:lnTo>
                      <a:pt x="246788" y="275495"/>
                    </a:lnTo>
                    <a:lnTo>
                      <a:pt x="241056" y="279313"/>
                    </a:lnTo>
                    <a:lnTo>
                      <a:pt x="235325" y="282812"/>
                    </a:lnTo>
                    <a:lnTo>
                      <a:pt x="229593" y="286311"/>
                    </a:lnTo>
                    <a:lnTo>
                      <a:pt x="223542" y="289493"/>
                    </a:lnTo>
                    <a:lnTo>
                      <a:pt x="216855" y="292356"/>
                    </a:lnTo>
                    <a:lnTo>
                      <a:pt x="210487" y="294901"/>
                    </a:lnTo>
                    <a:lnTo>
                      <a:pt x="203799" y="297446"/>
                    </a:lnTo>
                    <a:lnTo>
                      <a:pt x="197431" y="299036"/>
                    </a:lnTo>
                    <a:lnTo>
                      <a:pt x="190425" y="300627"/>
                    </a:lnTo>
                    <a:lnTo>
                      <a:pt x="183419" y="301581"/>
                    </a:lnTo>
                    <a:lnTo>
                      <a:pt x="176414" y="302854"/>
                    </a:lnTo>
                    <a:lnTo>
                      <a:pt x="169090" y="303490"/>
                    </a:lnTo>
                    <a:lnTo>
                      <a:pt x="161766" y="303490"/>
                    </a:lnTo>
                    <a:lnTo>
                      <a:pt x="161766" y="303490"/>
                    </a:lnTo>
                    <a:close/>
                    <a:moveTo>
                      <a:pt x="161766" y="60762"/>
                    </a:moveTo>
                    <a:lnTo>
                      <a:pt x="161766" y="60762"/>
                    </a:lnTo>
                    <a:lnTo>
                      <a:pt x="163995" y="60444"/>
                    </a:lnTo>
                    <a:lnTo>
                      <a:pt x="165587" y="59807"/>
                    </a:lnTo>
                    <a:lnTo>
                      <a:pt x="167498" y="59171"/>
                    </a:lnTo>
                    <a:lnTo>
                      <a:pt x="169090" y="57580"/>
                    </a:lnTo>
                    <a:lnTo>
                      <a:pt x="170045" y="56308"/>
                    </a:lnTo>
                    <a:lnTo>
                      <a:pt x="171000" y="54717"/>
                    </a:lnTo>
                    <a:lnTo>
                      <a:pt x="171956" y="52490"/>
                    </a:lnTo>
                    <a:lnTo>
                      <a:pt x="172274" y="50582"/>
                    </a:lnTo>
                    <a:lnTo>
                      <a:pt x="172274" y="50582"/>
                    </a:lnTo>
                    <a:lnTo>
                      <a:pt x="171956" y="48355"/>
                    </a:lnTo>
                    <a:lnTo>
                      <a:pt x="171000" y="46764"/>
                    </a:lnTo>
                    <a:lnTo>
                      <a:pt x="170045" y="45174"/>
                    </a:lnTo>
                    <a:lnTo>
                      <a:pt x="169090" y="43265"/>
                    </a:lnTo>
                    <a:lnTo>
                      <a:pt x="167498" y="42310"/>
                    </a:lnTo>
                    <a:lnTo>
                      <a:pt x="165587" y="41356"/>
                    </a:lnTo>
                    <a:lnTo>
                      <a:pt x="163995" y="40720"/>
                    </a:lnTo>
                    <a:lnTo>
                      <a:pt x="161766" y="40720"/>
                    </a:lnTo>
                    <a:lnTo>
                      <a:pt x="161766" y="40720"/>
                    </a:lnTo>
                    <a:lnTo>
                      <a:pt x="159855" y="40720"/>
                    </a:lnTo>
                    <a:lnTo>
                      <a:pt x="157945" y="41356"/>
                    </a:lnTo>
                    <a:lnTo>
                      <a:pt x="156034" y="42310"/>
                    </a:lnTo>
                    <a:lnTo>
                      <a:pt x="154760" y="43265"/>
                    </a:lnTo>
                    <a:lnTo>
                      <a:pt x="153486" y="45174"/>
                    </a:lnTo>
                    <a:lnTo>
                      <a:pt x="152531" y="46764"/>
                    </a:lnTo>
                    <a:lnTo>
                      <a:pt x="151894" y="48355"/>
                    </a:lnTo>
                    <a:lnTo>
                      <a:pt x="151576" y="50582"/>
                    </a:lnTo>
                    <a:lnTo>
                      <a:pt x="151576" y="50582"/>
                    </a:lnTo>
                    <a:lnTo>
                      <a:pt x="151894" y="52490"/>
                    </a:lnTo>
                    <a:lnTo>
                      <a:pt x="152531" y="54717"/>
                    </a:lnTo>
                    <a:lnTo>
                      <a:pt x="153486" y="56308"/>
                    </a:lnTo>
                    <a:lnTo>
                      <a:pt x="154760" y="57580"/>
                    </a:lnTo>
                    <a:lnTo>
                      <a:pt x="156034" y="59171"/>
                    </a:lnTo>
                    <a:lnTo>
                      <a:pt x="157945" y="59807"/>
                    </a:lnTo>
                    <a:lnTo>
                      <a:pt x="159855" y="60444"/>
                    </a:lnTo>
                    <a:lnTo>
                      <a:pt x="161766" y="60762"/>
                    </a:lnTo>
                    <a:lnTo>
                      <a:pt x="161766" y="60762"/>
                    </a:lnTo>
                    <a:close/>
                    <a:moveTo>
                      <a:pt x="161766" y="263088"/>
                    </a:moveTo>
                    <a:lnTo>
                      <a:pt x="161766" y="263088"/>
                    </a:lnTo>
                    <a:lnTo>
                      <a:pt x="159855" y="263088"/>
                    </a:lnTo>
                    <a:lnTo>
                      <a:pt x="157945" y="263725"/>
                    </a:lnTo>
                    <a:lnTo>
                      <a:pt x="156034" y="264997"/>
                    </a:lnTo>
                    <a:lnTo>
                      <a:pt x="154760" y="265951"/>
                    </a:lnTo>
                    <a:lnTo>
                      <a:pt x="153486" y="267542"/>
                    </a:lnTo>
                    <a:lnTo>
                      <a:pt x="152531" y="269451"/>
                    </a:lnTo>
                    <a:lnTo>
                      <a:pt x="151894" y="271041"/>
                    </a:lnTo>
                    <a:lnTo>
                      <a:pt x="151576" y="272950"/>
                    </a:lnTo>
                    <a:lnTo>
                      <a:pt x="151576" y="272950"/>
                    </a:lnTo>
                    <a:lnTo>
                      <a:pt x="151894" y="275177"/>
                    </a:lnTo>
                    <a:lnTo>
                      <a:pt x="152531" y="277086"/>
                    </a:lnTo>
                    <a:lnTo>
                      <a:pt x="153486" y="278995"/>
                    </a:lnTo>
                    <a:lnTo>
                      <a:pt x="154760" y="280267"/>
                    </a:lnTo>
                    <a:lnTo>
                      <a:pt x="156034" y="281540"/>
                    </a:lnTo>
                    <a:lnTo>
                      <a:pt x="157945" y="282494"/>
                    </a:lnTo>
                    <a:lnTo>
                      <a:pt x="159855" y="282812"/>
                    </a:lnTo>
                    <a:lnTo>
                      <a:pt x="161766" y="283448"/>
                    </a:lnTo>
                    <a:lnTo>
                      <a:pt x="161766" y="283448"/>
                    </a:lnTo>
                    <a:lnTo>
                      <a:pt x="163995" y="282812"/>
                    </a:lnTo>
                    <a:lnTo>
                      <a:pt x="165587" y="282494"/>
                    </a:lnTo>
                    <a:lnTo>
                      <a:pt x="167498" y="281540"/>
                    </a:lnTo>
                    <a:lnTo>
                      <a:pt x="169090" y="280267"/>
                    </a:lnTo>
                    <a:lnTo>
                      <a:pt x="170045" y="278995"/>
                    </a:lnTo>
                    <a:lnTo>
                      <a:pt x="171000" y="277086"/>
                    </a:lnTo>
                    <a:lnTo>
                      <a:pt x="171956" y="275177"/>
                    </a:lnTo>
                    <a:lnTo>
                      <a:pt x="172274" y="272950"/>
                    </a:lnTo>
                    <a:lnTo>
                      <a:pt x="172274" y="272950"/>
                    </a:lnTo>
                    <a:lnTo>
                      <a:pt x="171956" y="271041"/>
                    </a:lnTo>
                    <a:lnTo>
                      <a:pt x="171000" y="269451"/>
                    </a:lnTo>
                    <a:lnTo>
                      <a:pt x="170045" y="267542"/>
                    </a:lnTo>
                    <a:lnTo>
                      <a:pt x="169090" y="265951"/>
                    </a:lnTo>
                    <a:lnTo>
                      <a:pt x="167498" y="264997"/>
                    </a:lnTo>
                    <a:lnTo>
                      <a:pt x="165587" y="263725"/>
                    </a:lnTo>
                    <a:lnTo>
                      <a:pt x="163995" y="263088"/>
                    </a:lnTo>
                    <a:lnTo>
                      <a:pt x="161766" y="263088"/>
                    </a:lnTo>
                    <a:lnTo>
                      <a:pt x="161766" y="263088"/>
                    </a:lnTo>
                    <a:close/>
                    <a:moveTo>
                      <a:pt x="273219" y="151745"/>
                    </a:moveTo>
                    <a:lnTo>
                      <a:pt x="273219" y="151745"/>
                    </a:lnTo>
                    <a:lnTo>
                      <a:pt x="271308" y="151745"/>
                    </a:lnTo>
                    <a:lnTo>
                      <a:pt x="269079" y="152699"/>
                    </a:lnTo>
                    <a:lnTo>
                      <a:pt x="267487" y="153654"/>
                    </a:lnTo>
                    <a:lnTo>
                      <a:pt x="266213" y="154608"/>
                    </a:lnTo>
                    <a:lnTo>
                      <a:pt x="264621" y="156199"/>
                    </a:lnTo>
                    <a:lnTo>
                      <a:pt x="263984" y="158108"/>
                    </a:lnTo>
                    <a:lnTo>
                      <a:pt x="263347" y="159698"/>
                    </a:lnTo>
                    <a:lnTo>
                      <a:pt x="263029" y="161925"/>
                    </a:lnTo>
                    <a:lnTo>
                      <a:pt x="263029" y="161925"/>
                    </a:lnTo>
                    <a:lnTo>
                      <a:pt x="263347" y="163834"/>
                    </a:lnTo>
                    <a:lnTo>
                      <a:pt x="263984" y="165742"/>
                    </a:lnTo>
                    <a:lnTo>
                      <a:pt x="264621" y="167651"/>
                    </a:lnTo>
                    <a:lnTo>
                      <a:pt x="266213" y="168924"/>
                    </a:lnTo>
                    <a:lnTo>
                      <a:pt x="267487" y="170196"/>
                    </a:lnTo>
                    <a:lnTo>
                      <a:pt x="269079" y="171469"/>
                    </a:lnTo>
                    <a:lnTo>
                      <a:pt x="271308" y="171787"/>
                    </a:lnTo>
                    <a:lnTo>
                      <a:pt x="273219" y="172105"/>
                    </a:lnTo>
                    <a:lnTo>
                      <a:pt x="273219" y="172105"/>
                    </a:lnTo>
                    <a:lnTo>
                      <a:pt x="275448" y="171787"/>
                    </a:lnTo>
                    <a:lnTo>
                      <a:pt x="277358" y="171469"/>
                    </a:lnTo>
                    <a:lnTo>
                      <a:pt x="278950" y="170196"/>
                    </a:lnTo>
                    <a:lnTo>
                      <a:pt x="280543" y="168924"/>
                    </a:lnTo>
                    <a:lnTo>
                      <a:pt x="281816" y="167651"/>
                    </a:lnTo>
                    <a:lnTo>
                      <a:pt x="282453" y="165742"/>
                    </a:lnTo>
                    <a:lnTo>
                      <a:pt x="283090" y="163834"/>
                    </a:lnTo>
                    <a:lnTo>
                      <a:pt x="283409" y="161925"/>
                    </a:lnTo>
                    <a:lnTo>
                      <a:pt x="283409" y="161925"/>
                    </a:lnTo>
                    <a:lnTo>
                      <a:pt x="283090" y="159698"/>
                    </a:lnTo>
                    <a:lnTo>
                      <a:pt x="282453" y="158108"/>
                    </a:lnTo>
                    <a:lnTo>
                      <a:pt x="281816" y="156199"/>
                    </a:lnTo>
                    <a:lnTo>
                      <a:pt x="280543" y="154608"/>
                    </a:lnTo>
                    <a:lnTo>
                      <a:pt x="278950" y="153654"/>
                    </a:lnTo>
                    <a:lnTo>
                      <a:pt x="277358" y="152699"/>
                    </a:lnTo>
                    <a:lnTo>
                      <a:pt x="275448" y="151745"/>
                    </a:lnTo>
                    <a:lnTo>
                      <a:pt x="273219" y="151745"/>
                    </a:lnTo>
                    <a:lnTo>
                      <a:pt x="273219" y="151745"/>
                    </a:lnTo>
                    <a:close/>
                    <a:moveTo>
                      <a:pt x="50631" y="151745"/>
                    </a:moveTo>
                    <a:lnTo>
                      <a:pt x="50631" y="151745"/>
                    </a:lnTo>
                    <a:lnTo>
                      <a:pt x="48402" y="151745"/>
                    </a:lnTo>
                    <a:lnTo>
                      <a:pt x="46492" y="152699"/>
                    </a:lnTo>
                    <a:lnTo>
                      <a:pt x="44581" y="153654"/>
                    </a:lnTo>
                    <a:lnTo>
                      <a:pt x="43307" y="154608"/>
                    </a:lnTo>
                    <a:lnTo>
                      <a:pt x="42034" y="156199"/>
                    </a:lnTo>
                    <a:lnTo>
                      <a:pt x="41397" y="158108"/>
                    </a:lnTo>
                    <a:lnTo>
                      <a:pt x="40760" y="159698"/>
                    </a:lnTo>
                    <a:lnTo>
                      <a:pt x="40123" y="161925"/>
                    </a:lnTo>
                    <a:lnTo>
                      <a:pt x="40123" y="161925"/>
                    </a:lnTo>
                    <a:lnTo>
                      <a:pt x="40760" y="163834"/>
                    </a:lnTo>
                    <a:lnTo>
                      <a:pt x="41397" y="165742"/>
                    </a:lnTo>
                    <a:lnTo>
                      <a:pt x="42034" y="167651"/>
                    </a:lnTo>
                    <a:lnTo>
                      <a:pt x="43307" y="168924"/>
                    </a:lnTo>
                    <a:lnTo>
                      <a:pt x="44581" y="170196"/>
                    </a:lnTo>
                    <a:lnTo>
                      <a:pt x="46492" y="171469"/>
                    </a:lnTo>
                    <a:lnTo>
                      <a:pt x="48402" y="171787"/>
                    </a:lnTo>
                    <a:lnTo>
                      <a:pt x="50631" y="172105"/>
                    </a:lnTo>
                    <a:lnTo>
                      <a:pt x="50631" y="172105"/>
                    </a:lnTo>
                    <a:lnTo>
                      <a:pt x="52542" y="171787"/>
                    </a:lnTo>
                    <a:lnTo>
                      <a:pt x="54134" y="171469"/>
                    </a:lnTo>
                    <a:lnTo>
                      <a:pt x="56045" y="170196"/>
                    </a:lnTo>
                    <a:lnTo>
                      <a:pt x="57637" y="168924"/>
                    </a:lnTo>
                    <a:lnTo>
                      <a:pt x="58592" y="167651"/>
                    </a:lnTo>
                    <a:lnTo>
                      <a:pt x="59866" y="165742"/>
                    </a:lnTo>
                    <a:lnTo>
                      <a:pt x="60503" y="163834"/>
                    </a:lnTo>
                    <a:lnTo>
                      <a:pt x="60503" y="161925"/>
                    </a:lnTo>
                    <a:lnTo>
                      <a:pt x="60503" y="161925"/>
                    </a:lnTo>
                    <a:lnTo>
                      <a:pt x="60503" y="159698"/>
                    </a:lnTo>
                    <a:lnTo>
                      <a:pt x="59866" y="158108"/>
                    </a:lnTo>
                    <a:lnTo>
                      <a:pt x="58592" y="156199"/>
                    </a:lnTo>
                    <a:lnTo>
                      <a:pt x="57637" y="154608"/>
                    </a:lnTo>
                    <a:lnTo>
                      <a:pt x="56045" y="153654"/>
                    </a:lnTo>
                    <a:lnTo>
                      <a:pt x="54134" y="152699"/>
                    </a:lnTo>
                    <a:lnTo>
                      <a:pt x="52542" y="151745"/>
                    </a:lnTo>
                    <a:lnTo>
                      <a:pt x="50631" y="151745"/>
                    </a:lnTo>
                    <a:lnTo>
                      <a:pt x="50631" y="151745"/>
                    </a:lnTo>
                    <a:close/>
                  </a:path>
                </a:pathLst>
              </a:custGeom>
              <a:solidFill>
                <a:schemeClr val="bg1"/>
              </a:solidFill>
              <a:ln>
                <a:noFill/>
              </a:ln>
            </p:spPr>
            <p:txBody>
              <a:bodyPr vert="horz" wrap="square" lIns="91440" tIns="45720" rIns="91440" bIns="45720" numCol="1" anchor="t" anchorCtr="0"/>
              <a:lstStyle/>
              <a:p>
                <a:pPr lvl="0">
                  <a:lnSpc>
                    <a:spcPct val="130000"/>
                  </a:lnSpc>
                </a:pPr>
                <a:endParaRPr lang="en-US" altLang="en-US">
                  <a:solidFill>
                    <a:srgbClr val="A6A6A6"/>
                  </a:solidFill>
                  <a:latin typeface="微软雅黑"/>
                  <a:ea typeface="微软雅黑"/>
                </a:endParaRPr>
              </a:p>
            </p:txBody>
          </p:sp>
        </p:grpSp>
        <p:sp>
          <p:nvSpPr>
            <p:cNvPr id="41" name="文本框 40"/>
            <p:cNvSpPr txBox="1"/>
            <p:nvPr/>
          </p:nvSpPr>
          <p:spPr>
            <a:xfrm rot="0" flipH="0" flipV="0">
              <a:off x="2573783" y="1659628"/>
              <a:ext cx="4820272" cy="2470150"/>
            </a:xfrm>
            <a:prstGeom prst="rect">
              <a:avLst/>
            </a:prstGeom>
            <a:noFill/>
          </p:spPr>
          <p:txBody>
            <a:bodyPr wrap="square">
              <a:spAutoFit/>
            </a:bodyPr>
            <a:lstStyle/>
            <a:p>
              <a:pPr lvl="0" algn="l">
                <a:lnSpc>
                  <a:spcPct val="130000"/>
                </a:lnSpc>
              </a:pPr>
              <a:r>
                <a:rPr lang="en-US" altLang="en-US" sz="2000">
                  <a:solidFill>
                    <a:srgbClr val="262626"/>
                  </a:solidFill>
                  <a:latin typeface="微软雅黑"/>
                  <a:ea typeface="微软雅黑"/>
                </a:rPr>
                <a:t>SnowNLP will calculate the probability that the text semantics is close to positive. The closer it is to 0, the more negative the sentiment will be, and the closer it is to 1, the more positive the sentiment will be.</a:t>
              </a:r>
            </a:p>
          </p:txBody>
        </p:sp>
      </p:grpSp>
      <p:pic>
        <p:nvPicPr>
          <p:cNvPr id="50" name=""/>
          <p:cNvPicPr>
            <a:picLocks noChangeAspect="1"/>
          </p:cNvPicPr>
          <p:nvPr/>
        </p:nvPicPr>
        <p:blipFill>
          <a:blip r:embed="rId3"/>
          <a:stretch/>
        </p:blipFill>
        <p:spPr>
          <a:xfrm rot="0" flipH="0" flipV="0">
            <a:off x="149009" y="4136254"/>
            <a:ext cx="5961800" cy="2204189"/>
          </a:xfrm>
          <a:prstGeom prst="rect">
            <a:avLst/>
          </a:prstGeom>
          <a:ln w="28575">
            <a:solidFill>
              <a:srgbClr val="FFBA84"/>
            </a:solidFill>
          </a:ln>
        </p:spPr>
      </p:pic>
      <p:pic>
        <p:nvPicPr>
          <p:cNvPr id="51" name=""/>
          <p:cNvPicPr>
            <a:picLocks noChangeAspect="1"/>
          </p:cNvPicPr>
          <p:nvPr/>
        </p:nvPicPr>
        <p:blipFill>
          <a:blip r:embed="rId4"/>
          <a:stretch/>
        </p:blipFill>
        <p:spPr>
          <a:xfrm rot="0" flipH="0" flipV="0">
            <a:off x="6387704" y="1517703"/>
            <a:ext cx="5646132" cy="52371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0" flipH="0" flipV="0">
            <a:off x="379521" y="65957"/>
            <a:ext cx="9620250" cy="806450"/>
          </a:xfrm>
          <a:prstGeom prst="rect">
            <a:avLst/>
          </a:prstGeom>
          <a:noFill/>
        </p:spPr>
        <p:txBody>
          <a:bodyPr wrap="square">
            <a:spAutoFit/>
          </a:bodyPr>
          <a:lstStyle/>
          <a:p>
            <a:pPr lvl="0">
              <a:lnSpc>
                <a:spcPct val="130000"/>
              </a:lnSpc>
            </a:pPr>
            <a:r>
              <a:rPr lang="en-US" altLang="en-US" sz="3600" b="0">
                <a:solidFill>
                  <a:srgbClr val="262626"/>
                </a:solidFill>
                <a:latin typeface="微软雅黑"/>
                <a:ea typeface="微软雅黑"/>
              </a:rPr>
              <a:t>Methods based on</a:t>
            </a:r>
            <a:r>
              <a:rPr lang="en-US" altLang="en-US" sz="3600" b="1">
                <a:solidFill>
                  <a:srgbClr val="262626"/>
                </a:solidFill>
                <a:latin typeface="微软雅黑"/>
                <a:ea typeface="微软雅黑"/>
              </a:rPr>
              <a:t> machine learning</a:t>
            </a:r>
          </a:p>
        </p:txBody>
      </p:sp>
      <p:grpSp>
        <p:nvGrpSpPr>
          <p:cNvPr id="6" name="组合 5"/>
          <p:cNvGrpSpPr/>
          <p:nvPr/>
        </p:nvGrpSpPr>
        <p:grpSpPr>
          <a:xfrm>
            <a:off x="6336055" y="1551171"/>
            <a:ext cx="2965451" cy="892191"/>
            <a:chOff x="6544053" y="644833"/>
            <a:chExt cx="2965451" cy="892191"/>
          </a:xfrm>
        </p:grpSpPr>
        <p:grpSp>
          <p:nvGrpSpPr>
            <p:cNvPr id="7" name="组合 6"/>
            <p:cNvGrpSpPr/>
            <p:nvPr/>
          </p:nvGrpSpPr>
          <p:grpSpPr>
            <a:xfrm>
              <a:off x="6544053" y="721049"/>
              <a:ext cx="2946401" cy="815975"/>
              <a:chOff x="7842789" y="4446233"/>
              <a:chExt cx="2946401" cy="815975"/>
            </a:xfrm>
            <a:solidFill>
              <a:schemeClr val="tx1">
                <a:alpha val="32000"/>
              </a:schemeClr>
            </a:solidFill>
          </p:grpSpPr>
          <p:sp>
            <p:nvSpPr>
              <p:cNvPr id="11" name="Freeform 47"/>
              <p:cNvSpPr/>
              <p:nvPr/>
            </p:nvSpPr>
            <p:spPr>
              <a:xfrm>
                <a:off x="7842789" y="4801833"/>
                <a:ext cx="2103438" cy="106363"/>
              </a:xfrm>
              <a:custGeom>
                <a:rect l="0" t="0" r="r" b="b"/>
                <a:pathLst>
                  <a:path w="2103438" h="106363">
                    <a:moveTo>
                      <a:pt x="0" y="106363"/>
                    </a:moveTo>
                    <a:lnTo>
                      <a:pt x="0" y="0"/>
                    </a:lnTo>
                    <a:lnTo>
                      <a:pt x="2103438" y="0"/>
                    </a:lnTo>
                    <a:lnTo>
                      <a:pt x="2103438" y="106363"/>
                    </a:lnTo>
                    <a:lnTo>
                      <a:pt x="0" y="106363"/>
                    </a:lnTo>
                    <a:lnTo>
                      <a:pt x="0" y="106363"/>
                    </a:lnTo>
                    <a:close/>
                  </a:path>
                </a:pathLst>
              </a:custGeom>
              <a:grp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sp>
            <p:nvSpPr>
              <p:cNvPr id="12" name="Freeform 48"/>
              <p:cNvSpPr/>
              <p:nvPr/>
            </p:nvSpPr>
            <p:spPr>
              <a:xfrm>
                <a:off x="9860502" y="4446233"/>
                <a:ext cx="928688" cy="815975"/>
              </a:xfrm>
              <a:custGeom>
                <a:rect l="0" t="0" r="r" b="b"/>
                <a:pathLst>
                  <a:path w="928688" h="815975">
                    <a:moveTo>
                      <a:pt x="258763" y="815975"/>
                    </a:moveTo>
                    <a:lnTo>
                      <a:pt x="258763" y="762000"/>
                    </a:lnTo>
                    <a:lnTo>
                      <a:pt x="304800" y="735013"/>
                    </a:lnTo>
                    <a:lnTo>
                      <a:pt x="258763" y="762000"/>
                    </a:lnTo>
                    <a:lnTo>
                      <a:pt x="258763" y="815975"/>
                    </a:lnTo>
                    <a:lnTo>
                      <a:pt x="228600" y="815975"/>
                    </a:lnTo>
                    <a:lnTo>
                      <a:pt x="0" y="407988"/>
                    </a:lnTo>
                    <a:lnTo>
                      <a:pt x="228600" y="0"/>
                    </a:lnTo>
                    <a:lnTo>
                      <a:pt x="695325" y="0"/>
                    </a:lnTo>
                    <a:lnTo>
                      <a:pt x="928688" y="407988"/>
                    </a:lnTo>
                    <a:lnTo>
                      <a:pt x="695325" y="815975"/>
                    </a:lnTo>
                    <a:lnTo>
                      <a:pt x="258763" y="815975"/>
                    </a:lnTo>
                    <a:lnTo>
                      <a:pt x="258763" y="815975"/>
                    </a:lnTo>
                    <a:close/>
                    <a:moveTo>
                      <a:pt x="635000" y="709613"/>
                    </a:moveTo>
                    <a:lnTo>
                      <a:pt x="808038" y="407988"/>
                    </a:lnTo>
                    <a:lnTo>
                      <a:pt x="635000" y="103188"/>
                    </a:lnTo>
                    <a:lnTo>
                      <a:pt x="288925" y="103188"/>
                    </a:lnTo>
                    <a:lnTo>
                      <a:pt x="120650" y="407988"/>
                    </a:lnTo>
                    <a:lnTo>
                      <a:pt x="288925" y="709613"/>
                    </a:lnTo>
                    <a:lnTo>
                      <a:pt x="635000" y="709613"/>
                    </a:lnTo>
                    <a:lnTo>
                      <a:pt x="635000" y="709613"/>
                    </a:lnTo>
                    <a:close/>
                  </a:path>
                </a:pathLst>
              </a:custGeom>
              <a:grp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grpSp>
        <p:grpSp>
          <p:nvGrpSpPr>
            <p:cNvPr id="8" name="组合 7"/>
            <p:cNvGrpSpPr/>
            <p:nvPr/>
          </p:nvGrpSpPr>
          <p:grpSpPr>
            <a:xfrm>
              <a:off x="6563103" y="644833"/>
              <a:ext cx="2946401" cy="815975"/>
              <a:chOff x="7842789" y="4446233"/>
              <a:chExt cx="2946401" cy="815975"/>
            </a:xfrm>
          </p:grpSpPr>
          <p:sp>
            <p:nvSpPr>
              <p:cNvPr id="9" name="Freeform 47"/>
              <p:cNvSpPr/>
              <p:nvPr/>
            </p:nvSpPr>
            <p:spPr>
              <a:xfrm>
                <a:off x="7842789" y="4801833"/>
                <a:ext cx="2103438" cy="106363"/>
              </a:xfrm>
              <a:custGeom>
                <a:rect l="0" t="0" r="r" b="b"/>
                <a:pathLst>
                  <a:path w="2103438" h="106363">
                    <a:moveTo>
                      <a:pt x="0" y="106363"/>
                    </a:moveTo>
                    <a:lnTo>
                      <a:pt x="0" y="0"/>
                    </a:lnTo>
                    <a:lnTo>
                      <a:pt x="2103438" y="0"/>
                    </a:lnTo>
                    <a:lnTo>
                      <a:pt x="2103438" y="106363"/>
                    </a:lnTo>
                    <a:lnTo>
                      <a:pt x="0" y="106363"/>
                    </a:lnTo>
                    <a:lnTo>
                      <a:pt x="0" y="106363"/>
                    </a:lnTo>
                    <a:close/>
                  </a:path>
                </a:pathLst>
              </a:custGeom>
              <a:solidFill>
                <a:srgbClr val="FEA466"/>
              </a:solid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sp>
            <p:nvSpPr>
              <p:cNvPr id="10" name="Freeform 48"/>
              <p:cNvSpPr/>
              <p:nvPr/>
            </p:nvSpPr>
            <p:spPr>
              <a:xfrm>
                <a:off x="9860502" y="4446233"/>
                <a:ext cx="928688" cy="815975"/>
              </a:xfrm>
              <a:custGeom>
                <a:rect l="0" t="0" r="r" b="b"/>
                <a:pathLst>
                  <a:path w="928688" h="815975">
                    <a:moveTo>
                      <a:pt x="258763" y="815975"/>
                    </a:moveTo>
                    <a:lnTo>
                      <a:pt x="258763" y="762000"/>
                    </a:lnTo>
                    <a:lnTo>
                      <a:pt x="304800" y="735013"/>
                    </a:lnTo>
                    <a:lnTo>
                      <a:pt x="258763" y="762000"/>
                    </a:lnTo>
                    <a:lnTo>
                      <a:pt x="258763" y="815975"/>
                    </a:lnTo>
                    <a:lnTo>
                      <a:pt x="228600" y="815975"/>
                    </a:lnTo>
                    <a:lnTo>
                      <a:pt x="0" y="407988"/>
                    </a:lnTo>
                    <a:lnTo>
                      <a:pt x="228600" y="0"/>
                    </a:lnTo>
                    <a:lnTo>
                      <a:pt x="695325" y="0"/>
                    </a:lnTo>
                    <a:lnTo>
                      <a:pt x="928688" y="407988"/>
                    </a:lnTo>
                    <a:lnTo>
                      <a:pt x="695325" y="815975"/>
                    </a:lnTo>
                    <a:lnTo>
                      <a:pt x="258763" y="815975"/>
                    </a:lnTo>
                    <a:lnTo>
                      <a:pt x="258763" y="815975"/>
                    </a:lnTo>
                    <a:close/>
                    <a:moveTo>
                      <a:pt x="635000" y="709613"/>
                    </a:moveTo>
                    <a:lnTo>
                      <a:pt x="808038" y="407988"/>
                    </a:lnTo>
                    <a:lnTo>
                      <a:pt x="635000" y="103188"/>
                    </a:lnTo>
                    <a:lnTo>
                      <a:pt x="288925" y="103188"/>
                    </a:lnTo>
                    <a:lnTo>
                      <a:pt x="120650" y="407988"/>
                    </a:lnTo>
                    <a:lnTo>
                      <a:pt x="288925" y="709613"/>
                    </a:lnTo>
                    <a:lnTo>
                      <a:pt x="635000" y="709613"/>
                    </a:lnTo>
                    <a:lnTo>
                      <a:pt x="635000" y="709613"/>
                    </a:lnTo>
                    <a:close/>
                  </a:path>
                </a:pathLst>
              </a:custGeom>
              <a:solidFill>
                <a:srgbClr val="FEA466"/>
              </a:solid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grpSp>
      </p:grpSp>
      <p:grpSp>
        <p:nvGrpSpPr>
          <p:cNvPr id="13" name="组合 12"/>
          <p:cNvGrpSpPr/>
          <p:nvPr/>
        </p:nvGrpSpPr>
        <p:grpSpPr>
          <a:xfrm>
            <a:off x="4511804" y="1414969"/>
            <a:ext cx="3122954" cy="5443031"/>
            <a:chOff x="4511804" y="437801"/>
            <a:chExt cx="3122954" cy="6420199"/>
          </a:xfrm>
        </p:grpSpPr>
        <p:sp>
          <p:nvSpPr>
            <p:cNvPr id="14" name="矩形 13"/>
            <p:cNvSpPr/>
            <p:nvPr/>
          </p:nvSpPr>
          <p:spPr>
            <a:xfrm rot="3047875">
              <a:off x="4924425" y="696439"/>
              <a:ext cx="979491" cy="1696624"/>
            </a:xfrm>
            <a:prstGeom prst="rect">
              <a:avLst/>
            </a:prstGeom>
            <a:gradFill>
              <a:gsLst>
                <a:gs pos="0">
                  <a:schemeClr val="tx1">
                    <a:alpha val="17000"/>
                  </a:schemeClr>
                </a:gs>
                <a:gs pos="66000">
                  <a:schemeClr val="tx1">
                    <a:alpha val="0"/>
                  </a:schemeClr>
                </a:gs>
              </a:gsLst>
              <a:lin ang="5400000" scaled="0"/>
            </a:gradFill>
            <a:ln>
              <a:noFill/>
            </a:ln>
          </p:spPr>
          <p:txBody>
            <a:bodyPr anchor="ctr"/>
            <a:lstStyle/>
            <a:p>
              <a:pPr algn="ctr">
                <a:lnSpc>
                  <a:spcPct val="130000"/>
                </a:lnSpc>
              </a:pPr>
              <a:endParaRPr lang="zh-CN" altLang="zh-CN">
                <a:solidFill>
                  <a:schemeClr val="lt1"/>
                </a:solidFill>
                <a:latin typeface="微软雅黑"/>
                <a:ea typeface="微软雅黑"/>
              </a:endParaRPr>
            </a:p>
          </p:txBody>
        </p:sp>
        <p:grpSp>
          <p:nvGrpSpPr>
            <p:cNvPr id="15" name="组合 14"/>
            <p:cNvGrpSpPr/>
            <p:nvPr/>
          </p:nvGrpSpPr>
          <p:grpSpPr>
            <a:xfrm>
              <a:off x="4511804" y="437801"/>
              <a:ext cx="3122954" cy="6420199"/>
              <a:chOff x="4511804" y="437801"/>
              <a:chExt cx="3122954" cy="6420199"/>
            </a:xfrm>
          </p:grpSpPr>
          <p:sp>
            <p:nvSpPr>
              <p:cNvPr id="16" name="椭圆 15"/>
              <p:cNvSpPr/>
              <p:nvPr/>
            </p:nvSpPr>
            <p:spPr>
              <a:xfrm rot="0" flipH="0" flipV="0">
                <a:off x="5583459" y="437801"/>
                <a:ext cx="979644" cy="1069524"/>
              </a:xfrm>
              <a:prstGeom prst="ellipse">
                <a:avLst/>
              </a:prstGeom>
              <a:gradFill flip="none" rotWithShape="1">
                <a:gsLst>
                  <a:gs pos="0">
                    <a:srgbClr val="C6C6C6"/>
                  </a:gs>
                  <a:gs pos="61000">
                    <a:srgbClr val="EEEEEE"/>
                  </a:gs>
                  <a:gs pos="100000">
                    <a:schemeClr val="bg1">
                      <a:lumMod val="96000"/>
                      <a:tint val="23500"/>
                    </a:schemeClr>
                  </a:gs>
                </a:gsLst>
                <a:lin ang="7800000" scaled="0"/>
              </a:gradFill>
              <a:ln w="15875" cap="flat" cmpd="sng">
                <a:solidFill>
                  <a:schemeClr val="accent1">
                    <a:shade val="50000"/>
                  </a:schemeClr>
                </a:solidFill>
                <a:prstDash val="solid"/>
                <a:round/>
              </a:ln>
              <a:effectLst>
                <a:outerShdw blurRad="177800" dir="7800000" sx="105000" sy="105000" algn="r" rotWithShape="0">
                  <a:srgbClr val="000000">
                    <a:alpha val="40000"/>
                  </a:srgbClr>
                </a:outerShdw>
                <a:softEdge rad="0"/>
              </a:effectLst>
            </p:spPr>
            <p:txBody>
              <a:bodyPr anchor="ctr"/>
              <a:lstStyle/>
              <a:p>
                <a:pPr algn="ctr">
                  <a:lnSpc>
                    <a:spcPct val="130000"/>
                  </a:lnSpc>
                </a:pPr>
                <a:endParaRPr lang="zh-CN" altLang="zh-CN" sz="3200">
                  <a:solidFill>
                    <a:schemeClr val="tx1">
                      <a:lumMod val="85000"/>
                      <a:lumOff val="15000"/>
                    </a:schemeClr>
                  </a:solidFill>
                  <a:latin typeface="微软雅黑"/>
                  <a:ea typeface="微软雅黑"/>
                </a:endParaRPr>
              </a:p>
            </p:txBody>
          </p:sp>
          <p:grpSp>
            <p:nvGrpSpPr>
              <p:cNvPr id="17" name="组合 16"/>
              <p:cNvGrpSpPr/>
              <p:nvPr/>
            </p:nvGrpSpPr>
            <p:grpSpPr>
              <a:xfrm>
                <a:off x="4511804" y="1409700"/>
                <a:ext cx="3122954" cy="5448300"/>
                <a:chOff x="4170586" y="113403"/>
                <a:chExt cx="3849609" cy="6716022"/>
              </a:xfrm>
              <a:effectLst>
                <a:outerShdw blurRad="203200" dist="114300" dir="8100000" algn="tr" rotWithShape="0">
                  <a:srgbClr val="000000">
                    <a:alpha val="40000"/>
                  </a:srgbClr>
                </a:outerShdw>
              </a:effectLst>
            </p:grpSpPr>
            <p:sp>
              <p:nvSpPr>
                <p:cNvPr id="18" name="任意多边形 19"/>
                <p:cNvSpPr/>
                <p:nvPr/>
              </p:nvSpPr>
              <p:spPr>
                <a:xfrm>
                  <a:off x="4171340" y="258235"/>
                  <a:ext cx="3848100" cy="6537261"/>
                </a:xfrm>
                <a:custGeom>
                  <a:rect l="l" t="t" r="r" b="b"/>
                  <a:pathLst>
                    <a:path w="3848100" h="6537261">
                      <a:moveTo>
                        <a:pt x="1924050" y="0"/>
                      </a:moveTo>
                      <a:cubicBezTo>
                        <a:pt x="2034077" y="0"/>
                        <a:pt x="2144103" y="41339"/>
                        <a:pt x="2226858" y="124018"/>
                      </a:cubicBezTo>
                      <a:cubicBezTo>
                        <a:pt x="3848100" y="1615984"/>
                        <a:pt x="3848100" y="1615984"/>
                        <a:pt x="3848100" y="1615984"/>
                      </a:cubicBezTo>
                      <a:cubicBezTo>
                        <a:pt x="3848100" y="1615984"/>
                        <a:pt x="3848100" y="1751276"/>
                        <a:pt x="3848100" y="1800131"/>
                      </a:cubicBezTo>
                      <a:cubicBezTo>
                        <a:pt x="3848100" y="1875293"/>
                        <a:pt x="3780392" y="1912874"/>
                        <a:pt x="3652498" y="1912874"/>
                      </a:cubicBezTo>
                      <a:lnTo>
                        <a:pt x="3252788" y="1912874"/>
                      </a:lnTo>
                      <a:lnTo>
                        <a:pt x="3252788" y="6537261"/>
                      </a:lnTo>
                      <a:lnTo>
                        <a:pt x="593725" y="6537261"/>
                      </a:lnTo>
                      <a:lnTo>
                        <a:pt x="593725" y="1912874"/>
                      </a:lnTo>
                      <a:lnTo>
                        <a:pt x="195603" y="1912874"/>
                      </a:lnTo>
                      <a:cubicBezTo>
                        <a:pt x="71470" y="1912874"/>
                        <a:pt x="0" y="1882809"/>
                        <a:pt x="0" y="1803889"/>
                      </a:cubicBezTo>
                      <a:cubicBezTo>
                        <a:pt x="0" y="1751276"/>
                        <a:pt x="0" y="1615984"/>
                        <a:pt x="0" y="1615984"/>
                      </a:cubicBezTo>
                      <a:cubicBezTo>
                        <a:pt x="1621243" y="124018"/>
                        <a:pt x="1621243" y="124018"/>
                        <a:pt x="1621243" y="124018"/>
                      </a:cubicBezTo>
                      <a:cubicBezTo>
                        <a:pt x="1703998" y="41339"/>
                        <a:pt x="1814024" y="0"/>
                        <a:pt x="1924050" y="0"/>
                      </a:cubicBezTo>
                      <a:close/>
                    </a:path>
                  </a:pathLst>
                </a:custGeom>
                <a:solidFill>
                  <a:srgbClr val="EC6102"/>
                </a:solidFill>
                <a:ln>
                  <a:noFill/>
                </a:ln>
              </p:spPr>
              <p:txBody>
                <a:bodyPr vert="horz" wrap="square" lIns="91440" tIns="45720" rIns="91440" bIns="45720" numCol="1" anchor="t" anchorCtr="0"/>
                <a:lstStyle/>
                <a:p>
                  <a:pPr>
                    <a:lnSpc>
                      <a:spcPct val="130000"/>
                    </a:lnSpc>
                  </a:pPr>
                  <a:endParaRPr lang="zh-CN" altLang="zh-CN">
                    <a:latin typeface="微软雅黑"/>
                    <a:ea typeface="微软雅黑"/>
                  </a:endParaRPr>
                </a:p>
              </p:txBody>
            </p:sp>
            <p:sp>
              <p:nvSpPr>
                <p:cNvPr id="19" name="任意多边形 13"/>
                <p:cNvSpPr/>
                <p:nvPr/>
              </p:nvSpPr>
              <p:spPr>
                <a:xfrm>
                  <a:off x="4170586" y="113403"/>
                  <a:ext cx="3849609" cy="6716022"/>
                </a:xfrm>
                <a:custGeom>
                  <a:rect l="l" t="t" r="r" b="b"/>
                  <a:pathLst>
                    <a:path w="3849609" h="6716022">
                      <a:moveTo>
                        <a:pt x="1925192" y="0"/>
                      </a:moveTo>
                      <a:cubicBezTo>
                        <a:pt x="2035161" y="0"/>
                        <a:pt x="2145131" y="40379"/>
                        <a:pt x="2227842" y="121136"/>
                      </a:cubicBezTo>
                      <a:cubicBezTo>
                        <a:pt x="3746734" y="1612334"/>
                        <a:pt x="3746734" y="1612334"/>
                        <a:pt x="3746734" y="1612334"/>
                      </a:cubicBezTo>
                      <a:cubicBezTo>
                        <a:pt x="3915917" y="1777605"/>
                        <a:pt x="3870802" y="1909071"/>
                        <a:pt x="3652743" y="1909071"/>
                      </a:cubicBezTo>
                      <a:lnTo>
                        <a:pt x="3261867" y="1909071"/>
                      </a:lnTo>
                      <a:lnTo>
                        <a:pt x="3261867" y="6716022"/>
                      </a:lnTo>
                      <a:lnTo>
                        <a:pt x="604392" y="6716022"/>
                      </a:lnTo>
                      <a:lnTo>
                        <a:pt x="604392" y="1909071"/>
                      </a:lnTo>
                      <a:lnTo>
                        <a:pt x="197641" y="1909071"/>
                      </a:lnTo>
                      <a:cubicBezTo>
                        <a:pt x="-20417" y="1909071"/>
                        <a:pt x="-65533" y="1777605"/>
                        <a:pt x="99891" y="1612334"/>
                      </a:cubicBezTo>
                      <a:cubicBezTo>
                        <a:pt x="1622542" y="121136"/>
                        <a:pt x="1622542" y="121136"/>
                        <a:pt x="1622542" y="121136"/>
                      </a:cubicBezTo>
                      <a:cubicBezTo>
                        <a:pt x="1705254" y="40379"/>
                        <a:pt x="1815223" y="0"/>
                        <a:pt x="1925192" y="0"/>
                      </a:cubicBezTo>
                      <a:close/>
                    </a:path>
                  </a:pathLst>
                </a:custGeom>
                <a:solidFill>
                  <a:srgbClr val="FEA466"/>
                </a:solidFill>
                <a:ln>
                  <a:noFill/>
                </a:ln>
              </p:spPr>
              <p:txBody>
                <a:bodyPr vert="horz" wrap="square" lIns="91440" tIns="45720" rIns="91440" bIns="45720" numCol="1" anchor="t" anchorCtr="0"/>
                <a:lstStyle/>
                <a:p>
                  <a:pPr>
                    <a:lnSpc>
                      <a:spcPct val="130000"/>
                    </a:lnSpc>
                  </a:pPr>
                  <a:endParaRPr lang="zh-CN" altLang="zh-CN">
                    <a:latin typeface="微软雅黑"/>
                    <a:ea typeface="微软雅黑"/>
                  </a:endParaRPr>
                </a:p>
              </p:txBody>
            </p:sp>
          </p:grpSp>
        </p:grpSp>
      </p:grpSp>
      <p:grpSp>
        <p:nvGrpSpPr>
          <p:cNvPr id="20" name="组合 19"/>
          <p:cNvGrpSpPr/>
          <p:nvPr/>
        </p:nvGrpSpPr>
        <p:grpSpPr>
          <a:xfrm flipH="1">
            <a:off x="2834873" y="2961385"/>
            <a:ext cx="2968379" cy="904413"/>
            <a:chOff x="6544053" y="644833"/>
            <a:chExt cx="2968379" cy="904413"/>
          </a:xfrm>
        </p:grpSpPr>
        <p:grpSp>
          <p:nvGrpSpPr>
            <p:cNvPr id="21" name="组合 20"/>
            <p:cNvGrpSpPr/>
            <p:nvPr/>
          </p:nvGrpSpPr>
          <p:grpSpPr>
            <a:xfrm>
              <a:off x="6544053" y="733271"/>
              <a:ext cx="2968379" cy="815975"/>
              <a:chOff x="7842789" y="4458455"/>
              <a:chExt cx="2968379" cy="815975"/>
            </a:xfrm>
            <a:solidFill>
              <a:schemeClr val="tx1">
                <a:alpha val="32000"/>
              </a:schemeClr>
            </a:solidFill>
          </p:grpSpPr>
          <p:sp>
            <p:nvSpPr>
              <p:cNvPr id="25" name="Freeform 47"/>
              <p:cNvSpPr/>
              <p:nvPr/>
            </p:nvSpPr>
            <p:spPr>
              <a:xfrm>
                <a:off x="7842789" y="4801833"/>
                <a:ext cx="2103438" cy="106363"/>
              </a:xfrm>
              <a:custGeom>
                <a:rect l="0" t="0" r="r" b="b"/>
                <a:pathLst>
                  <a:path w="2103438" h="106363">
                    <a:moveTo>
                      <a:pt x="0" y="106363"/>
                    </a:moveTo>
                    <a:lnTo>
                      <a:pt x="0" y="0"/>
                    </a:lnTo>
                    <a:lnTo>
                      <a:pt x="2103438" y="0"/>
                    </a:lnTo>
                    <a:lnTo>
                      <a:pt x="2103438" y="106363"/>
                    </a:lnTo>
                    <a:lnTo>
                      <a:pt x="0" y="106363"/>
                    </a:lnTo>
                    <a:lnTo>
                      <a:pt x="0" y="106363"/>
                    </a:lnTo>
                    <a:close/>
                  </a:path>
                </a:pathLst>
              </a:custGeom>
              <a:grp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sp>
            <p:nvSpPr>
              <p:cNvPr id="26" name="Freeform 48"/>
              <p:cNvSpPr/>
              <p:nvPr/>
            </p:nvSpPr>
            <p:spPr>
              <a:xfrm>
                <a:off x="9882480" y="4458455"/>
                <a:ext cx="928688" cy="815975"/>
              </a:xfrm>
              <a:custGeom>
                <a:rect l="0" t="0" r="r" b="b"/>
                <a:pathLst>
                  <a:path w="928688" h="815975">
                    <a:moveTo>
                      <a:pt x="258763" y="815975"/>
                    </a:moveTo>
                    <a:lnTo>
                      <a:pt x="258763" y="762000"/>
                    </a:lnTo>
                    <a:lnTo>
                      <a:pt x="304800" y="735013"/>
                    </a:lnTo>
                    <a:lnTo>
                      <a:pt x="258763" y="762000"/>
                    </a:lnTo>
                    <a:lnTo>
                      <a:pt x="258763" y="815975"/>
                    </a:lnTo>
                    <a:lnTo>
                      <a:pt x="228600" y="815975"/>
                    </a:lnTo>
                    <a:lnTo>
                      <a:pt x="0" y="407988"/>
                    </a:lnTo>
                    <a:lnTo>
                      <a:pt x="228600" y="0"/>
                    </a:lnTo>
                    <a:lnTo>
                      <a:pt x="695325" y="0"/>
                    </a:lnTo>
                    <a:lnTo>
                      <a:pt x="928688" y="407988"/>
                    </a:lnTo>
                    <a:lnTo>
                      <a:pt x="695325" y="815975"/>
                    </a:lnTo>
                    <a:lnTo>
                      <a:pt x="258763" y="815975"/>
                    </a:lnTo>
                    <a:lnTo>
                      <a:pt x="258763" y="815975"/>
                    </a:lnTo>
                    <a:close/>
                    <a:moveTo>
                      <a:pt x="635000" y="709613"/>
                    </a:moveTo>
                    <a:lnTo>
                      <a:pt x="808038" y="407988"/>
                    </a:lnTo>
                    <a:lnTo>
                      <a:pt x="635000" y="103188"/>
                    </a:lnTo>
                    <a:lnTo>
                      <a:pt x="288925" y="103188"/>
                    </a:lnTo>
                    <a:lnTo>
                      <a:pt x="120650" y="407988"/>
                    </a:lnTo>
                    <a:lnTo>
                      <a:pt x="288925" y="709613"/>
                    </a:lnTo>
                    <a:lnTo>
                      <a:pt x="635000" y="709613"/>
                    </a:lnTo>
                    <a:lnTo>
                      <a:pt x="635000" y="709613"/>
                    </a:lnTo>
                    <a:close/>
                  </a:path>
                </a:pathLst>
              </a:custGeom>
              <a:solidFill>
                <a:schemeClr val="bg1">
                  <a:lumMod val="85000"/>
                </a:schemeClr>
              </a:solid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grpSp>
        <p:grpSp>
          <p:nvGrpSpPr>
            <p:cNvPr id="22" name="组合 21"/>
            <p:cNvGrpSpPr/>
            <p:nvPr/>
          </p:nvGrpSpPr>
          <p:grpSpPr>
            <a:xfrm>
              <a:off x="6563103" y="644833"/>
              <a:ext cx="2946401" cy="815975"/>
              <a:chOff x="7842789" y="4446233"/>
              <a:chExt cx="2946401" cy="815975"/>
            </a:xfrm>
          </p:grpSpPr>
          <p:sp>
            <p:nvSpPr>
              <p:cNvPr id="23" name="Freeform 47"/>
              <p:cNvSpPr/>
              <p:nvPr/>
            </p:nvSpPr>
            <p:spPr>
              <a:xfrm>
                <a:off x="7842789" y="4801833"/>
                <a:ext cx="2103438" cy="106363"/>
              </a:xfrm>
              <a:custGeom>
                <a:rect l="0" t="0" r="r" b="b"/>
                <a:pathLst>
                  <a:path w="2103438" h="106363">
                    <a:moveTo>
                      <a:pt x="0" y="106363"/>
                    </a:moveTo>
                    <a:lnTo>
                      <a:pt x="0" y="0"/>
                    </a:lnTo>
                    <a:lnTo>
                      <a:pt x="2103438" y="0"/>
                    </a:lnTo>
                    <a:lnTo>
                      <a:pt x="2103438" y="106363"/>
                    </a:lnTo>
                    <a:lnTo>
                      <a:pt x="0" y="106363"/>
                    </a:lnTo>
                    <a:lnTo>
                      <a:pt x="0" y="106363"/>
                    </a:lnTo>
                    <a:close/>
                  </a:path>
                </a:pathLst>
              </a:custGeom>
              <a:solidFill>
                <a:srgbClr val="FEA466"/>
              </a:solid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sp>
            <p:nvSpPr>
              <p:cNvPr id="24" name="Freeform 48"/>
              <p:cNvSpPr/>
              <p:nvPr/>
            </p:nvSpPr>
            <p:spPr>
              <a:xfrm>
                <a:off x="9860502" y="4446233"/>
                <a:ext cx="928688" cy="815975"/>
              </a:xfrm>
              <a:custGeom>
                <a:rect l="0" t="0" r="r" b="b"/>
                <a:pathLst>
                  <a:path w="928688" h="815975">
                    <a:moveTo>
                      <a:pt x="258763" y="815975"/>
                    </a:moveTo>
                    <a:lnTo>
                      <a:pt x="258763" y="762000"/>
                    </a:lnTo>
                    <a:lnTo>
                      <a:pt x="304800" y="735013"/>
                    </a:lnTo>
                    <a:lnTo>
                      <a:pt x="258763" y="762000"/>
                    </a:lnTo>
                    <a:lnTo>
                      <a:pt x="258763" y="815975"/>
                    </a:lnTo>
                    <a:lnTo>
                      <a:pt x="228600" y="815975"/>
                    </a:lnTo>
                    <a:lnTo>
                      <a:pt x="0" y="407988"/>
                    </a:lnTo>
                    <a:lnTo>
                      <a:pt x="228600" y="0"/>
                    </a:lnTo>
                    <a:lnTo>
                      <a:pt x="695325" y="0"/>
                    </a:lnTo>
                    <a:lnTo>
                      <a:pt x="928688" y="407988"/>
                    </a:lnTo>
                    <a:lnTo>
                      <a:pt x="695325" y="815975"/>
                    </a:lnTo>
                    <a:lnTo>
                      <a:pt x="258763" y="815975"/>
                    </a:lnTo>
                    <a:lnTo>
                      <a:pt x="258763" y="815975"/>
                    </a:lnTo>
                    <a:close/>
                    <a:moveTo>
                      <a:pt x="635000" y="709613"/>
                    </a:moveTo>
                    <a:lnTo>
                      <a:pt x="808038" y="407988"/>
                    </a:lnTo>
                    <a:lnTo>
                      <a:pt x="635000" y="103188"/>
                    </a:lnTo>
                    <a:lnTo>
                      <a:pt x="288925" y="103188"/>
                    </a:lnTo>
                    <a:lnTo>
                      <a:pt x="120650" y="407988"/>
                    </a:lnTo>
                    <a:lnTo>
                      <a:pt x="288925" y="709613"/>
                    </a:lnTo>
                    <a:lnTo>
                      <a:pt x="635000" y="709613"/>
                    </a:lnTo>
                    <a:lnTo>
                      <a:pt x="635000" y="709613"/>
                    </a:lnTo>
                    <a:close/>
                  </a:path>
                </a:pathLst>
              </a:custGeom>
              <a:solidFill>
                <a:srgbClr val="FEA466"/>
              </a:solid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grpSp>
      </p:grpSp>
      <p:grpSp>
        <p:nvGrpSpPr>
          <p:cNvPr id="27" name="组合 26"/>
          <p:cNvGrpSpPr/>
          <p:nvPr/>
        </p:nvGrpSpPr>
        <p:grpSpPr>
          <a:xfrm>
            <a:off x="4749791" y="3323843"/>
            <a:ext cx="2646979" cy="3534156"/>
            <a:chOff x="4739286" y="2449177"/>
            <a:chExt cx="2646979" cy="4408823"/>
          </a:xfrm>
        </p:grpSpPr>
        <p:sp>
          <p:nvSpPr>
            <p:cNvPr id="28" name="矩形 27"/>
            <p:cNvSpPr/>
            <p:nvPr/>
          </p:nvSpPr>
          <p:spPr>
            <a:xfrm rot="3047875">
              <a:off x="5062574" y="2125890"/>
              <a:ext cx="913577" cy="1560152"/>
            </a:xfrm>
            <a:prstGeom prst="rect">
              <a:avLst/>
            </a:prstGeom>
            <a:gradFill>
              <a:gsLst>
                <a:gs pos="0">
                  <a:schemeClr val="tx1">
                    <a:alpha val="17000"/>
                  </a:schemeClr>
                </a:gs>
                <a:gs pos="66000">
                  <a:schemeClr val="tx1">
                    <a:alpha val="0"/>
                  </a:schemeClr>
                </a:gs>
              </a:gsLst>
              <a:lin ang="5400000" scaled="0"/>
            </a:gradFill>
            <a:ln>
              <a:noFill/>
            </a:ln>
          </p:spPr>
          <p:txBody>
            <a:bodyPr anchor="ctr"/>
            <a:lstStyle/>
            <a:p>
              <a:pPr algn="ctr">
                <a:lnSpc>
                  <a:spcPct val="130000"/>
                </a:lnSpc>
              </a:pPr>
              <a:endParaRPr lang="zh-CN" altLang="zh-CN">
                <a:solidFill>
                  <a:schemeClr val="lt1"/>
                </a:solidFill>
                <a:latin typeface="微软雅黑"/>
                <a:ea typeface="微软雅黑"/>
              </a:endParaRPr>
            </a:p>
          </p:txBody>
        </p:sp>
        <p:grpSp>
          <p:nvGrpSpPr>
            <p:cNvPr id="31" name="组合 30"/>
            <p:cNvGrpSpPr/>
            <p:nvPr/>
          </p:nvGrpSpPr>
          <p:grpSpPr>
            <a:xfrm>
              <a:off x="4760296" y="2854515"/>
              <a:ext cx="2625969" cy="4003485"/>
              <a:chOff x="4476898" y="1894401"/>
              <a:chExt cx="3236985" cy="4935024"/>
            </a:xfrm>
          </p:grpSpPr>
          <p:grpSp>
            <p:nvGrpSpPr>
              <p:cNvPr id="32" name="组合 31"/>
              <p:cNvGrpSpPr/>
              <p:nvPr/>
            </p:nvGrpSpPr>
            <p:grpSpPr>
              <a:xfrm>
                <a:off x="4476898" y="1894401"/>
                <a:ext cx="3236985" cy="4935024"/>
                <a:chOff x="4440618" y="1860472"/>
                <a:chExt cx="3236985" cy="4935024"/>
              </a:xfrm>
              <a:effectLst>
                <a:outerShdw blurRad="203200" dist="114300" dir="8100000" algn="tr" rotWithShape="0">
                  <a:srgbClr val="000000">
                    <a:alpha val="40000"/>
                  </a:srgbClr>
                </a:outerShdw>
              </a:effectLst>
            </p:grpSpPr>
            <p:sp>
              <p:nvSpPr>
                <p:cNvPr id="34" name="Freeform 25"/>
                <p:cNvSpPr/>
                <p:nvPr/>
              </p:nvSpPr>
              <p:spPr>
                <a:xfrm>
                  <a:off x="4440618" y="1939926"/>
                  <a:ext cx="3232150" cy="1687513"/>
                </a:xfrm>
                <a:custGeom>
                  <a:rect l="0" t="0" r="r" b="b"/>
                  <a:pathLst>
                    <a:path w="3232150" h="1687513">
                      <a:moveTo>
                        <a:pt x="165558" y="1687513"/>
                      </a:moveTo>
                      <a:cubicBezTo>
                        <a:pt x="60203" y="1687513"/>
                        <a:pt x="0" y="1661087"/>
                        <a:pt x="0" y="1596908"/>
                      </a:cubicBezTo>
                      <a:cubicBezTo>
                        <a:pt x="0" y="1551606"/>
                        <a:pt x="0" y="1396823"/>
                        <a:pt x="0" y="1396823"/>
                      </a:cubicBezTo>
                      <a:cubicBezTo>
                        <a:pt x="1362093" y="139682"/>
                        <a:pt x="1362093" y="139682"/>
                        <a:pt x="1362093" y="139682"/>
                      </a:cubicBezTo>
                      <a:cubicBezTo>
                        <a:pt x="1501313" y="0"/>
                        <a:pt x="1730837" y="0"/>
                        <a:pt x="1870057" y="139682"/>
                      </a:cubicBezTo>
                      <a:cubicBezTo>
                        <a:pt x="3232150" y="1396823"/>
                        <a:pt x="3232150" y="1396823"/>
                        <a:pt x="3232150" y="1396823"/>
                      </a:cubicBezTo>
                      <a:cubicBezTo>
                        <a:pt x="3232150" y="1396823"/>
                        <a:pt x="3232150" y="1551606"/>
                        <a:pt x="3232150" y="1593133"/>
                      </a:cubicBezTo>
                      <a:cubicBezTo>
                        <a:pt x="3232150" y="1657311"/>
                        <a:pt x="3175710" y="1687513"/>
                        <a:pt x="3066592" y="1687513"/>
                      </a:cubicBezTo>
                      <a:lnTo>
                        <a:pt x="165558" y="1687513"/>
                      </a:lnTo>
                      <a:close/>
                    </a:path>
                  </a:pathLst>
                </a:custGeom>
                <a:solidFill>
                  <a:schemeClr val="accent3">
                    <a:lumMod val="75000"/>
                  </a:schemeClr>
                </a:solidFill>
                <a:ln>
                  <a:noFill/>
                </a:ln>
              </p:spPr>
              <p:txBody>
                <a:bodyPr vert="horz" wrap="square" lIns="91440" tIns="45720" rIns="91440" bIns="45720" numCol="1" anchor="t" anchorCtr="0"/>
                <a:lstStyle/>
                <a:p>
                  <a:pPr>
                    <a:lnSpc>
                      <a:spcPct val="130000"/>
                    </a:lnSpc>
                  </a:pPr>
                  <a:endParaRPr lang="zh-CN" altLang="zh-CN">
                    <a:latin typeface="微软雅黑"/>
                    <a:ea typeface="微软雅黑"/>
                  </a:endParaRPr>
                </a:p>
              </p:txBody>
            </p:sp>
            <p:sp>
              <p:nvSpPr>
                <p:cNvPr id="35" name="任意多边形 28"/>
                <p:cNvSpPr/>
                <p:nvPr/>
              </p:nvSpPr>
              <p:spPr>
                <a:xfrm>
                  <a:off x="4441373" y="1860472"/>
                  <a:ext cx="3236230" cy="4935024"/>
                </a:xfrm>
                <a:custGeom>
                  <a:rect l="l" t="t" r="r" b="b"/>
                  <a:pathLst>
                    <a:path w="3236230" h="4935024">
                      <a:moveTo>
                        <a:pt x="1618115" y="0"/>
                      </a:moveTo>
                      <a:cubicBezTo>
                        <a:pt x="1710340" y="0"/>
                        <a:pt x="1802565" y="33851"/>
                        <a:pt x="1872204" y="101553"/>
                      </a:cubicBezTo>
                      <a:cubicBezTo>
                        <a:pt x="3152062" y="1357797"/>
                        <a:pt x="3152062" y="1357797"/>
                        <a:pt x="3152062" y="1357797"/>
                      </a:cubicBezTo>
                      <a:cubicBezTo>
                        <a:pt x="3291340" y="1493201"/>
                        <a:pt x="3253697" y="1606037"/>
                        <a:pt x="3069247" y="1606037"/>
                      </a:cubicBezTo>
                      <a:lnTo>
                        <a:pt x="2734128" y="1606037"/>
                      </a:lnTo>
                      <a:lnTo>
                        <a:pt x="2734128" y="4935024"/>
                      </a:lnTo>
                      <a:lnTo>
                        <a:pt x="502103" y="4935024"/>
                      </a:lnTo>
                      <a:lnTo>
                        <a:pt x="502103" y="1606037"/>
                      </a:lnTo>
                      <a:lnTo>
                        <a:pt x="166983" y="1606037"/>
                      </a:lnTo>
                      <a:cubicBezTo>
                        <a:pt x="-17467" y="1606037"/>
                        <a:pt x="-55110" y="1493201"/>
                        <a:pt x="84168" y="1357797"/>
                      </a:cubicBezTo>
                      <a:cubicBezTo>
                        <a:pt x="1364026" y="101553"/>
                        <a:pt x="1364026" y="101553"/>
                        <a:pt x="1364026" y="101553"/>
                      </a:cubicBezTo>
                      <a:cubicBezTo>
                        <a:pt x="1433665" y="33851"/>
                        <a:pt x="1525890" y="0"/>
                        <a:pt x="1618115" y="0"/>
                      </a:cubicBezTo>
                      <a:close/>
                    </a:path>
                  </a:pathLst>
                </a:custGeom>
                <a:solidFill>
                  <a:srgbClr val="EC6102"/>
                </a:solidFill>
                <a:ln>
                  <a:noFill/>
                </a:ln>
              </p:spPr>
              <p:txBody>
                <a:bodyPr vert="horz" wrap="square" lIns="91440" tIns="45720" rIns="91440" bIns="45720" numCol="1" anchor="t" anchorCtr="0"/>
                <a:lstStyle/>
                <a:p>
                  <a:pPr>
                    <a:lnSpc>
                      <a:spcPct val="130000"/>
                    </a:lnSpc>
                  </a:pPr>
                  <a:endParaRPr lang="zh-CN" altLang="zh-CN">
                    <a:latin typeface="微软雅黑"/>
                    <a:ea typeface="微软雅黑"/>
                  </a:endParaRPr>
                </a:p>
              </p:txBody>
            </p:sp>
          </p:grpSp>
          <p:sp>
            <p:nvSpPr>
              <p:cNvPr id="33" name="矩形 32"/>
              <p:cNvSpPr/>
              <p:nvPr/>
            </p:nvSpPr>
            <p:spPr>
              <a:xfrm>
                <a:off x="7205695" y="3665098"/>
                <a:ext cx="273325" cy="1089532"/>
              </a:xfrm>
              <a:prstGeom prst="rect">
                <a:avLst/>
              </a:prstGeom>
              <a:gradFill>
                <a:gsLst>
                  <a:gs pos="0">
                    <a:schemeClr val="tx1">
                      <a:alpha val="52000"/>
                    </a:schemeClr>
                  </a:gs>
                  <a:gs pos="44000">
                    <a:schemeClr val="tx1">
                      <a:alpha val="0"/>
                    </a:schemeClr>
                  </a:gs>
                </a:gsLst>
                <a:lin ang="600000" scaled="0"/>
              </a:gradFill>
              <a:ln>
                <a:noFill/>
              </a:ln>
            </p:spPr>
            <p:txBody>
              <a:bodyPr anchor="ctr"/>
              <a:lstStyle/>
              <a:p>
                <a:pPr algn="ctr">
                  <a:lnSpc>
                    <a:spcPct val="130000"/>
                  </a:lnSpc>
                </a:pPr>
                <a:endParaRPr lang="zh-CN" altLang="zh-CN">
                  <a:solidFill>
                    <a:schemeClr val="lt1"/>
                  </a:solidFill>
                  <a:latin typeface="微软雅黑"/>
                  <a:ea typeface="微软雅黑"/>
                </a:endParaRPr>
              </a:p>
            </p:txBody>
          </p:sp>
        </p:grpSp>
      </p:grpSp>
      <p:grpSp>
        <p:nvGrpSpPr>
          <p:cNvPr id="36" name="组合 35"/>
          <p:cNvGrpSpPr/>
          <p:nvPr/>
        </p:nvGrpSpPr>
        <p:grpSpPr>
          <a:xfrm>
            <a:off x="6336055" y="4162049"/>
            <a:ext cx="2965451" cy="892191"/>
            <a:chOff x="6544053" y="644833"/>
            <a:chExt cx="2965451" cy="892191"/>
          </a:xfrm>
        </p:grpSpPr>
        <p:grpSp>
          <p:nvGrpSpPr>
            <p:cNvPr id="37" name="组合 36"/>
            <p:cNvGrpSpPr/>
            <p:nvPr/>
          </p:nvGrpSpPr>
          <p:grpSpPr>
            <a:xfrm>
              <a:off x="6544053" y="721049"/>
              <a:ext cx="2946401" cy="815975"/>
              <a:chOff x="7842789" y="4446233"/>
              <a:chExt cx="2946401" cy="815975"/>
            </a:xfrm>
            <a:solidFill>
              <a:schemeClr val="tx1">
                <a:alpha val="32000"/>
              </a:schemeClr>
            </a:solidFill>
          </p:grpSpPr>
          <p:sp>
            <p:nvSpPr>
              <p:cNvPr id="41" name="Freeform 47"/>
              <p:cNvSpPr/>
              <p:nvPr/>
            </p:nvSpPr>
            <p:spPr>
              <a:xfrm>
                <a:off x="7842789" y="4801833"/>
                <a:ext cx="2103438" cy="106363"/>
              </a:xfrm>
              <a:custGeom>
                <a:rect l="0" t="0" r="r" b="b"/>
                <a:pathLst>
                  <a:path w="2103438" h="106363">
                    <a:moveTo>
                      <a:pt x="0" y="106363"/>
                    </a:moveTo>
                    <a:lnTo>
                      <a:pt x="0" y="0"/>
                    </a:lnTo>
                    <a:lnTo>
                      <a:pt x="2103438" y="0"/>
                    </a:lnTo>
                    <a:lnTo>
                      <a:pt x="2103438" y="106363"/>
                    </a:lnTo>
                    <a:lnTo>
                      <a:pt x="0" y="106363"/>
                    </a:lnTo>
                    <a:lnTo>
                      <a:pt x="0" y="106363"/>
                    </a:lnTo>
                    <a:close/>
                  </a:path>
                </a:pathLst>
              </a:custGeom>
              <a:grp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sp>
            <p:nvSpPr>
              <p:cNvPr id="42" name="Freeform 48"/>
              <p:cNvSpPr/>
              <p:nvPr/>
            </p:nvSpPr>
            <p:spPr>
              <a:xfrm>
                <a:off x="9860502" y="4446233"/>
                <a:ext cx="928688" cy="815975"/>
              </a:xfrm>
              <a:custGeom>
                <a:rect l="0" t="0" r="r" b="b"/>
                <a:pathLst>
                  <a:path w="928688" h="815975">
                    <a:moveTo>
                      <a:pt x="258763" y="815975"/>
                    </a:moveTo>
                    <a:lnTo>
                      <a:pt x="258763" y="762000"/>
                    </a:lnTo>
                    <a:lnTo>
                      <a:pt x="304800" y="735013"/>
                    </a:lnTo>
                    <a:lnTo>
                      <a:pt x="258763" y="762000"/>
                    </a:lnTo>
                    <a:lnTo>
                      <a:pt x="258763" y="815975"/>
                    </a:lnTo>
                    <a:lnTo>
                      <a:pt x="228600" y="815975"/>
                    </a:lnTo>
                    <a:lnTo>
                      <a:pt x="0" y="407988"/>
                    </a:lnTo>
                    <a:lnTo>
                      <a:pt x="228600" y="0"/>
                    </a:lnTo>
                    <a:lnTo>
                      <a:pt x="695325" y="0"/>
                    </a:lnTo>
                    <a:lnTo>
                      <a:pt x="928688" y="407988"/>
                    </a:lnTo>
                    <a:lnTo>
                      <a:pt x="695325" y="815975"/>
                    </a:lnTo>
                    <a:lnTo>
                      <a:pt x="258763" y="815975"/>
                    </a:lnTo>
                    <a:lnTo>
                      <a:pt x="258763" y="815975"/>
                    </a:lnTo>
                    <a:close/>
                    <a:moveTo>
                      <a:pt x="635000" y="709613"/>
                    </a:moveTo>
                    <a:lnTo>
                      <a:pt x="808038" y="407988"/>
                    </a:lnTo>
                    <a:lnTo>
                      <a:pt x="635000" y="103188"/>
                    </a:lnTo>
                    <a:lnTo>
                      <a:pt x="288925" y="103188"/>
                    </a:lnTo>
                    <a:lnTo>
                      <a:pt x="120650" y="407988"/>
                    </a:lnTo>
                    <a:lnTo>
                      <a:pt x="288925" y="709613"/>
                    </a:lnTo>
                    <a:lnTo>
                      <a:pt x="635000" y="709613"/>
                    </a:lnTo>
                    <a:lnTo>
                      <a:pt x="635000" y="709613"/>
                    </a:lnTo>
                    <a:close/>
                  </a:path>
                </a:pathLst>
              </a:custGeom>
              <a:grp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grpSp>
        <p:grpSp>
          <p:nvGrpSpPr>
            <p:cNvPr id="38" name="组合 37"/>
            <p:cNvGrpSpPr/>
            <p:nvPr/>
          </p:nvGrpSpPr>
          <p:grpSpPr>
            <a:xfrm>
              <a:off x="6563103" y="644833"/>
              <a:ext cx="2946401" cy="815975"/>
              <a:chOff x="7842789" y="4446233"/>
              <a:chExt cx="2946401" cy="815975"/>
            </a:xfrm>
          </p:grpSpPr>
          <p:sp>
            <p:nvSpPr>
              <p:cNvPr id="39" name="Freeform 47"/>
              <p:cNvSpPr/>
              <p:nvPr/>
            </p:nvSpPr>
            <p:spPr>
              <a:xfrm>
                <a:off x="7842789" y="4801833"/>
                <a:ext cx="2103438" cy="106363"/>
              </a:xfrm>
              <a:custGeom>
                <a:rect l="0" t="0" r="r" b="b"/>
                <a:pathLst>
                  <a:path w="2103438" h="106363">
                    <a:moveTo>
                      <a:pt x="0" y="106363"/>
                    </a:moveTo>
                    <a:lnTo>
                      <a:pt x="0" y="0"/>
                    </a:lnTo>
                    <a:lnTo>
                      <a:pt x="2103438" y="0"/>
                    </a:lnTo>
                    <a:lnTo>
                      <a:pt x="2103438" y="106363"/>
                    </a:lnTo>
                    <a:lnTo>
                      <a:pt x="0" y="106363"/>
                    </a:lnTo>
                    <a:lnTo>
                      <a:pt x="0" y="106363"/>
                    </a:lnTo>
                    <a:close/>
                  </a:path>
                </a:pathLst>
              </a:custGeom>
              <a:solidFill>
                <a:srgbClr val="EC6102"/>
              </a:solid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sp>
            <p:nvSpPr>
              <p:cNvPr id="40" name="Freeform 48"/>
              <p:cNvSpPr/>
              <p:nvPr/>
            </p:nvSpPr>
            <p:spPr>
              <a:xfrm>
                <a:off x="9860502" y="4446233"/>
                <a:ext cx="928688" cy="815975"/>
              </a:xfrm>
              <a:custGeom>
                <a:rect l="0" t="0" r="r" b="b"/>
                <a:pathLst>
                  <a:path w="928688" h="815975">
                    <a:moveTo>
                      <a:pt x="258763" y="815975"/>
                    </a:moveTo>
                    <a:lnTo>
                      <a:pt x="258763" y="762000"/>
                    </a:lnTo>
                    <a:lnTo>
                      <a:pt x="304800" y="735013"/>
                    </a:lnTo>
                    <a:lnTo>
                      <a:pt x="258763" y="762000"/>
                    </a:lnTo>
                    <a:lnTo>
                      <a:pt x="258763" y="815975"/>
                    </a:lnTo>
                    <a:lnTo>
                      <a:pt x="228600" y="815975"/>
                    </a:lnTo>
                    <a:lnTo>
                      <a:pt x="0" y="407988"/>
                    </a:lnTo>
                    <a:lnTo>
                      <a:pt x="228600" y="0"/>
                    </a:lnTo>
                    <a:lnTo>
                      <a:pt x="695325" y="0"/>
                    </a:lnTo>
                    <a:lnTo>
                      <a:pt x="928688" y="407988"/>
                    </a:lnTo>
                    <a:lnTo>
                      <a:pt x="695325" y="815975"/>
                    </a:lnTo>
                    <a:lnTo>
                      <a:pt x="258763" y="815975"/>
                    </a:lnTo>
                    <a:lnTo>
                      <a:pt x="258763" y="815975"/>
                    </a:lnTo>
                    <a:close/>
                    <a:moveTo>
                      <a:pt x="635000" y="709613"/>
                    </a:moveTo>
                    <a:lnTo>
                      <a:pt x="808038" y="407988"/>
                    </a:lnTo>
                    <a:lnTo>
                      <a:pt x="635000" y="103188"/>
                    </a:lnTo>
                    <a:lnTo>
                      <a:pt x="288925" y="103188"/>
                    </a:lnTo>
                    <a:lnTo>
                      <a:pt x="120650" y="407988"/>
                    </a:lnTo>
                    <a:lnTo>
                      <a:pt x="288925" y="709613"/>
                    </a:lnTo>
                    <a:lnTo>
                      <a:pt x="635000" y="709613"/>
                    </a:lnTo>
                    <a:lnTo>
                      <a:pt x="635000" y="709613"/>
                    </a:lnTo>
                    <a:close/>
                  </a:path>
                </a:pathLst>
              </a:custGeom>
              <a:solidFill>
                <a:srgbClr val="EC6102"/>
              </a:solid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grpSp>
      </p:grpSp>
      <p:grpSp>
        <p:nvGrpSpPr>
          <p:cNvPr id="43" name="组合 42"/>
          <p:cNvGrpSpPr/>
          <p:nvPr/>
        </p:nvGrpSpPr>
        <p:grpSpPr>
          <a:xfrm>
            <a:off x="4863110" y="4570455"/>
            <a:ext cx="2293597" cy="2287544"/>
            <a:chOff x="4798803" y="3728974"/>
            <a:chExt cx="2293597" cy="3129026"/>
          </a:xfrm>
        </p:grpSpPr>
        <p:sp>
          <p:nvSpPr>
            <p:cNvPr id="44" name="矩形 43"/>
            <p:cNvSpPr/>
            <p:nvPr/>
          </p:nvSpPr>
          <p:spPr>
            <a:xfrm rot="3047875">
              <a:off x="5094555" y="3433222"/>
              <a:ext cx="779661" cy="1371165"/>
            </a:xfrm>
            <a:prstGeom prst="rect">
              <a:avLst/>
            </a:prstGeom>
            <a:gradFill>
              <a:gsLst>
                <a:gs pos="0">
                  <a:schemeClr val="tx1">
                    <a:alpha val="17000"/>
                  </a:schemeClr>
                </a:gs>
                <a:gs pos="66000">
                  <a:schemeClr val="tx1">
                    <a:alpha val="0"/>
                  </a:schemeClr>
                </a:gs>
              </a:gsLst>
              <a:lin ang="5400000" scaled="0"/>
            </a:gradFill>
            <a:ln>
              <a:noFill/>
            </a:ln>
          </p:spPr>
          <p:txBody>
            <a:bodyPr anchor="ctr"/>
            <a:lstStyle/>
            <a:p>
              <a:pPr algn="ctr">
                <a:lnSpc>
                  <a:spcPct val="130000"/>
                </a:lnSpc>
              </a:pPr>
              <a:endParaRPr lang="zh-CN" altLang="zh-CN">
                <a:solidFill>
                  <a:schemeClr val="lt1"/>
                </a:solidFill>
                <a:latin typeface="微软雅黑"/>
                <a:ea typeface="微软雅黑"/>
              </a:endParaRPr>
            </a:p>
          </p:txBody>
        </p:sp>
        <p:grpSp>
          <p:nvGrpSpPr>
            <p:cNvPr id="46" name="组合 45"/>
            <p:cNvGrpSpPr/>
            <p:nvPr/>
          </p:nvGrpSpPr>
          <p:grpSpPr>
            <a:xfrm>
              <a:off x="4955936" y="3987128"/>
              <a:ext cx="2136464" cy="2870872"/>
              <a:chOff x="4778600" y="3290553"/>
              <a:chExt cx="2633580" cy="3538872"/>
            </a:xfrm>
          </p:grpSpPr>
          <p:grpSp>
            <p:nvGrpSpPr>
              <p:cNvPr id="47" name="组合 46"/>
              <p:cNvGrpSpPr/>
              <p:nvPr/>
            </p:nvGrpSpPr>
            <p:grpSpPr>
              <a:xfrm>
                <a:off x="4778600" y="3290553"/>
                <a:ext cx="2633580" cy="3538872"/>
                <a:chOff x="4757593" y="3256624"/>
                <a:chExt cx="2633580" cy="3538872"/>
              </a:xfrm>
              <a:effectLst>
                <a:outerShdw blurRad="203200" dist="114300" dir="8100000" algn="tr" rotWithShape="0">
                  <a:srgbClr val="000000">
                    <a:alpha val="40000"/>
                  </a:srgbClr>
                </a:outerShdw>
              </a:effectLst>
            </p:grpSpPr>
            <p:sp>
              <p:nvSpPr>
                <p:cNvPr id="49" name="Freeform 34"/>
                <p:cNvSpPr/>
                <p:nvPr/>
              </p:nvSpPr>
              <p:spPr>
                <a:xfrm>
                  <a:off x="4758346" y="3299964"/>
                  <a:ext cx="2632075" cy="1397000"/>
                </a:xfrm>
                <a:custGeom>
                  <a:rect l="0" t="0" r="r" b="b"/>
                  <a:pathLst>
                    <a:path w="2632075" h="1397000">
                      <a:moveTo>
                        <a:pt x="131792" y="1397000"/>
                      </a:moveTo>
                      <a:cubicBezTo>
                        <a:pt x="48951" y="1397000"/>
                        <a:pt x="0" y="1378070"/>
                        <a:pt x="0" y="1321282"/>
                      </a:cubicBezTo>
                      <a:cubicBezTo>
                        <a:pt x="0" y="1287209"/>
                        <a:pt x="0" y="1139558"/>
                        <a:pt x="0" y="1139558"/>
                      </a:cubicBezTo>
                      <a:cubicBezTo>
                        <a:pt x="1107053" y="113577"/>
                        <a:pt x="1107053" y="113577"/>
                        <a:pt x="1107053" y="113577"/>
                      </a:cubicBezTo>
                      <a:cubicBezTo>
                        <a:pt x="1223783" y="0"/>
                        <a:pt x="1408292" y="0"/>
                        <a:pt x="1525022" y="113577"/>
                      </a:cubicBezTo>
                      <a:cubicBezTo>
                        <a:pt x="2632075" y="1139558"/>
                        <a:pt x="2632075" y="1139558"/>
                        <a:pt x="2632075" y="1139558"/>
                      </a:cubicBezTo>
                      <a:cubicBezTo>
                        <a:pt x="2632075" y="1139558"/>
                        <a:pt x="2632075" y="1287209"/>
                        <a:pt x="2632075" y="1317496"/>
                      </a:cubicBezTo>
                      <a:cubicBezTo>
                        <a:pt x="2632075" y="1374285"/>
                        <a:pt x="2583124" y="1397000"/>
                        <a:pt x="2496517" y="1397000"/>
                      </a:cubicBezTo>
                      <a:lnTo>
                        <a:pt x="131792" y="1397000"/>
                      </a:lnTo>
                      <a:close/>
                    </a:path>
                  </a:pathLst>
                </a:custGeom>
                <a:solidFill>
                  <a:schemeClr val="accent2">
                    <a:lumMod val="75000"/>
                  </a:schemeClr>
                </a:solidFill>
                <a:ln>
                  <a:noFill/>
                </a:ln>
              </p:spPr>
              <p:txBody>
                <a:bodyPr vert="horz" wrap="square" lIns="91440" tIns="45720" rIns="91440" bIns="45720" numCol="1" anchor="t" anchorCtr="0"/>
                <a:lstStyle/>
                <a:p>
                  <a:pPr>
                    <a:lnSpc>
                      <a:spcPct val="130000"/>
                    </a:lnSpc>
                  </a:pPr>
                  <a:endParaRPr lang="zh-CN" altLang="zh-CN">
                    <a:latin typeface="微软雅黑"/>
                    <a:ea typeface="微软雅黑"/>
                  </a:endParaRPr>
                </a:p>
              </p:txBody>
            </p:sp>
            <p:sp>
              <p:nvSpPr>
                <p:cNvPr id="50" name="任意多边形 38"/>
                <p:cNvSpPr/>
                <p:nvPr/>
              </p:nvSpPr>
              <p:spPr>
                <a:xfrm>
                  <a:off x="4757593" y="3256624"/>
                  <a:ext cx="2633580" cy="3538872"/>
                </a:xfrm>
                <a:custGeom>
                  <a:rect l="l" t="t" r="r" b="b"/>
                  <a:pathLst>
                    <a:path w="2633580" h="3538872">
                      <a:moveTo>
                        <a:pt x="1316920" y="0"/>
                      </a:moveTo>
                      <a:cubicBezTo>
                        <a:pt x="1392233" y="0"/>
                        <a:pt x="1467546" y="28239"/>
                        <a:pt x="1525913" y="84719"/>
                      </a:cubicBezTo>
                      <a:cubicBezTo>
                        <a:pt x="2565232" y="1105110"/>
                        <a:pt x="2565232" y="1105110"/>
                        <a:pt x="2565232" y="1105110"/>
                      </a:cubicBezTo>
                      <a:cubicBezTo>
                        <a:pt x="2678201" y="1218068"/>
                        <a:pt x="2648076" y="1308435"/>
                        <a:pt x="2497450" y="1308435"/>
                      </a:cubicBezTo>
                      <a:lnTo>
                        <a:pt x="2225763" y="1308435"/>
                      </a:lnTo>
                      <a:lnTo>
                        <a:pt x="2225763" y="3538872"/>
                      </a:lnTo>
                      <a:lnTo>
                        <a:pt x="408075" y="3538872"/>
                      </a:lnTo>
                      <a:lnTo>
                        <a:pt x="408075" y="1308435"/>
                      </a:lnTo>
                      <a:lnTo>
                        <a:pt x="132624" y="1308435"/>
                      </a:lnTo>
                      <a:cubicBezTo>
                        <a:pt x="-14237" y="1308435"/>
                        <a:pt x="-44362" y="1218068"/>
                        <a:pt x="68608" y="1105110"/>
                      </a:cubicBezTo>
                      <a:cubicBezTo>
                        <a:pt x="1107926" y="84719"/>
                        <a:pt x="1107926" y="84719"/>
                        <a:pt x="1107926" y="84719"/>
                      </a:cubicBezTo>
                      <a:cubicBezTo>
                        <a:pt x="1166294" y="28239"/>
                        <a:pt x="1241607" y="0"/>
                        <a:pt x="1316920" y="0"/>
                      </a:cubicBezTo>
                      <a:close/>
                    </a:path>
                  </a:pathLst>
                </a:custGeom>
                <a:solidFill>
                  <a:srgbClr val="FD6E11"/>
                </a:solidFill>
                <a:ln>
                  <a:noFill/>
                </a:ln>
              </p:spPr>
              <p:txBody>
                <a:bodyPr vert="horz" wrap="square" lIns="91440" tIns="45720" rIns="91440" bIns="45720" numCol="1" anchor="t" anchorCtr="0"/>
                <a:lstStyle/>
                <a:p>
                  <a:pPr>
                    <a:lnSpc>
                      <a:spcPct val="130000"/>
                    </a:lnSpc>
                  </a:pPr>
                  <a:endParaRPr lang="zh-CN" altLang="zh-CN">
                    <a:latin typeface="微软雅黑"/>
                    <a:ea typeface="微软雅黑"/>
                  </a:endParaRPr>
                </a:p>
              </p:txBody>
            </p:sp>
          </p:grpSp>
          <p:sp>
            <p:nvSpPr>
              <p:cNvPr id="48" name="矩形 47"/>
              <p:cNvSpPr/>
              <p:nvPr/>
            </p:nvSpPr>
            <p:spPr>
              <a:xfrm>
                <a:off x="7019288" y="4752768"/>
                <a:ext cx="273325" cy="1089532"/>
              </a:xfrm>
              <a:prstGeom prst="rect">
                <a:avLst/>
              </a:prstGeom>
              <a:gradFill>
                <a:gsLst>
                  <a:gs pos="0">
                    <a:schemeClr val="tx1">
                      <a:alpha val="52000"/>
                    </a:schemeClr>
                  </a:gs>
                  <a:gs pos="44000">
                    <a:schemeClr val="tx1">
                      <a:alpha val="0"/>
                    </a:schemeClr>
                  </a:gs>
                </a:gsLst>
                <a:lin ang="600000" scaled="0"/>
              </a:gradFill>
              <a:ln>
                <a:noFill/>
              </a:ln>
            </p:spPr>
            <p:txBody>
              <a:bodyPr anchor="ctr"/>
              <a:lstStyle/>
              <a:p>
                <a:pPr algn="ctr">
                  <a:lnSpc>
                    <a:spcPct val="130000"/>
                  </a:lnSpc>
                </a:pPr>
                <a:endParaRPr lang="zh-CN" altLang="zh-CN">
                  <a:solidFill>
                    <a:schemeClr val="lt1"/>
                  </a:solidFill>
                  <a:latin typeface="微软雅黑"/>
                  <a:ea typeface="微软雅黑"/>
                </a:endParaRPr>
              </a:p>
            </p:txBody>
          </p:sp>
        </p:grpSp>
      </p:grpSp>
      <p:sp>
        <p:nvSpPr>
          <p:cNvPr id="53" name="文本框 52"/>
          <p:cNvSpPr txBox="1"/>
          <p:nvPr/>
        </p:nvSpPr>
        <p:spPr>
          <a:xfrm rot="0">
            <a:off x="8482215" y="1572288"/>
            <a:ext cx="726481" cy="742319"/>
          </a:xfrm>
          <a:prstGeom prst="rect">
            <a:avLst/>
          </a:prstGeom>
          <a:noFill/>
        </p:spPr>
        <p:txBody>
          <a:bodyPr wrap="none">
            <a:spAutoFit/>
          </a:bodyPr>
          <a:lstStyle/>
          <a:p>
            <a:pPr algn="ctr">
              <a:lnSpc>
                <a:spcPct val="130000"/>
              </a:lnSpc>
            </a:pPr>
            <a:r>
              <a:rPr lang="en-US" altLang="en-US" sz="3600">
                <a:solidFill>
                  <a:schemeClr val="accent4">
                    <a:lumMod val="75000"/>
                  </a:schemeClr>
                </a:solidFill>
                <a:latin typeface="微软雅黑"/>
                <a:ea typeface="微软雅黑"/>
              </a:rPr>
              <a:t>01</a:t>
            </a:r>
            <a:endParaRPr lang="zh-CN" altLang="zh-CN" sz="3600">
              <a:solidFill>
                <a:schemeClr val="accent4">
                  <a:lumMod val="75000"/>
                </a:schemeClr>
              </a:solidFill>
              <a:latin typeface="微软雅黑"/>
              <a:ea typeface="微软雅黑"/>
            </a:endParaRPr>
          </a:p>
        </p:txBody>
      </p:sp>
      <p:sp>
        <p:nvSpPr>
          <p:cNvPr id="56" name="文本框 55"/>
          <p:cNvSpPr txBox="1"/>
          <p:nvPr/>
        </p:nvSpPr>
        <p:spPr>
          <a:xfrm rot="0">
            <a:off x="2926881" y="2993054"/>
            <a:ext cx="726481" cy="742319"/>
          </a:xfrm>
          <a:prstGeom prst="rect">
            <a:avLst/>
          </a:prstGeom>
          <a:noFill/>
        </p:spPr>
        <p:txBody>
          <a:bodyPr wrap="none">
            <a:spAutoFit/>
          </a:bodyPr>
          <a:lstStyle/>
          <a:p>
            <a:pPr algn="ctr">
              <a:lnSpc>
                <a:spcPct val="130000"/>
              </a:lnSpc>
            </a:pPr>
            <a:r>
              <a:rPr lang="en-US" altLang="en-US" sz="3600">
                <a:solidFill>
                  <a:schemeClr val="accent3">
                    <a:lumMod val="75000"/>
                  </a:schemeClr>
                </a:solidFill>
                <a:latin typeface="微软雅黑"/>
                <a:ea typeface="微软雅黑"/>
              </a:rPr>
              <a:t>02</a:t>
            </a:r>
            <a:endParaRPr lang="zh-CN" altLang="zh-CN" sz="3600">
              <a:solidFill>
                <a:schemeClr val="accent3">
                  <a:lumMod val="75000"/>
                </a:schemeClr>
              </a:solidFill>
              <a:latin typeface="微软雅黑"/>
              <a:ea typeface="微软雅黑"/>
            </a:endParaRPr>
          </a:p>
        </p:txBody>
      </p:sp>
      <p:sp>
        <p:nvSpPr>
          <p:cNvPr id="59" name="文本框 58"/>
          <p:cNvSpPr txBox="1"/>
          <p:nvPr/>
        </p:nvSpPr>
        <p:spPr>
          <a:xfrm rot="0">
            <a:off x="8463166" y="4200068"/>
            <a:ext cx="726481" cy="742319"/>
          </a:xfrm>
          <a:prstGeom prst="rect">
            <a:avLst/>
          </a:prstGeom>
          <a:noFill/>
        </p:spPr>
        <p:txBody>
          <a:bodyPr wrap="none">
            <a:spAutoFit/>
          </a:bodyPr>
          <a:lstStyle/>
          <a:p>
            <a:pPr algn="ctr">
              <a:lnSpc>
                <a:spcPct val="130000"/>
              </a:lnSpc>
            </a:pPr>
            <a:r>
              <a:rPr lang="en-US" altLang="en-US" sz="3600">
                <a:solidFill>
                  <a:schemeClr val="accent2">
                    <a:lumMod val="75000"/>
                  </a:schemeClr>
                </a:solidFill>
                <a:latin typeface="微软雅黑"/>
                <a:ea typeface="微软雅黑"/>
              </a:rPr>
              <a:t>03</a:t>
            </a:r>
            <a:endParaRPr lang="zh-CN" altLang="zh-CN" sz="3600">
              <a:solidFill>
                <a:schemeClr val="accent2">
                  <a:lumMod val="75000"/>
                </a:schemeClr>
              </a:solidFill>
              <a:latin typeface="微软雅黑"/>
              <a:ea typeface="微软雅黑"/>
            </a:endParaRPr>
          </a:p>
        </p:txBody>
      </p:sp>
      <p:sp>
        <p:nvSpPr>
          <p:cNvPr id="60" name="Freeform 51"/>
          <p:cNvSpPr/>
          <p:nvPr/>
        </p:nvSpPr>
        <p:spPr>
          <a:xfrm rot="0">
            <a:off x="5758802" y="1662945"/>
            <a:ext cx="646856" cy="471058"/>
          </a:xfrm>
          <a:custGeom>
            <a:rect l="0" t="0" r="r" b="b"/>
            <a:pathLst>
              <a:path w="646856" h="471058">
                <a:moveTo>
                  <a:pt x="96340" y="49857"/>
                </a:moveTo>
                <a:cubicBezTo>
                  <a:pt x="547075" y="49857"/>
                  <a:pt x="547075" y="49857"/>
                  <a:pt x="547075" y="49857"/>
                </a:cubicBezTo>
                <a:cubicBezTo>
                  <a:pt x="547075" y="321488"/>
                  <a:pt x="547075" y="321488"/>
                  <a:pt x="547075" y="321488"/>
                </a:cubicBezTo>
                <a:cubicBezTo>
                  <a:pt x="96340" y="321488"/>
                  <a:pt x="96340" y="321488"/>
                  <a:pt x="96340" y="321488"/>
                </a:cubicBezTo>
                <a:cubicBezTo>
                  <a:pt x="96340" y="49857"/>
                  <a:pt x="96340" y="49857"/>
                  <a:pt x="96340" y="49857"/>
                </a:cubicBezTo>
                <a:close/>
                <a:moveTo>
                  <a:pt x="147951" y="251002"/>
                </a:moveTo>
                <a:cubicBezTo>
                  <a:pt x="147951" y="266474"/>
                  <a:pt x="147951" y="266474"/>
                  <a:pt x="147951" y="266474"/>
                </a:cubicBezTo>
                <a:cubicBezTo>
                  <a:pt x="440413" y="266474"/>
                  <a:pt x="440413" y="266474"/>
                  <a:pt x="440413" y="266474"/>
                </a:cubicBezTo>
                <a:cubicBezTo>
                  <a:pt x="440413" y="251002"/>
                  <a:pt x="440413" y="251002"/>
                  <a:pt x="440413" y="251002"/>
                </a:cubicBezTo>
                <a:cubicBezTo>
                  <a:pt x="147951" y="251002"/>
                  <a:pt x="147951" y="251002"/>
                  <a:pt x="147951" y="251002"/>
                </a:cubicBezTo>
                <a:close/>
                <a:moveTo>
                  <a:pt x="147951" y="214899"/>
                </a:moveTo>
                <a:cubicBezTo>
                  <a:pt x="147951" y="230371"/>
                  <a:pt x="147951" y="230371"/>
                  <a:pt x="147951" y="230371"/>
                </a:cubicBezTo>
                <a:cubicBezTo>
                  <a:pt x="440413" y="230371"/>
                  <a:pt x="440413" y="230371"/>
                  <a:pt x="440413" y="230371"/>
                </a:cubicBezTo>
                <a:cubicBezTo>
                  <a:pt x="440413" y="214899"/>
                  <a:pt x="440413" y="214899"/>
                  <a:pt x="440413" y="214899"/>
                </a:cubicBezTo>
                <a:cubicBezTo>
                  <a:pt x="147951" y="214899"/>
                  <a:pt x="147951" y="214899"/>
                  <a:pt x="147951" y="214899"/>
                </a:cubicBezTo>
                <a:close/>
                <a:moveTo>
                  <a:pt x="147951" y="171919"/>
                </a:moveTo>
                <a:cubicBezTo>
                  <a:pt x="147951" y="185672"/>
                  <a:pt x="147951" y="185672"/>
                  <a:pt x="147951" y="185672"/>
                </a:cubicBezTo>
                <a:cubicBezTo>
                  <a:pt x="522990" y="185672"/>
                  <a:pt x="522990" y="185672"/>
                  <a:pt x="522990" y="185672"/>
                </a:cubicBezTo>
                <a:cubicBezTo>
                  <a:pt x="522990" y="171919"/>
                  <a:pt x="522990" y="171919"/>
                  <a:pt x="522990" y="171919"/>
                </a:cubicBezTo>
                <a:cubicBezTo>
                  <a:pt x="147951" y="171919"/>
                  <a:pt x="147951" y="171919"/>
                  <a:pt x="147951" y="171919"/>
                </a:cubicBezTo>
                <a:close/>
                <a:moveTo>
                  <a:pt x="147951" y="130658"/>
                </a:moveTo>
                <a:cubicBezTo>
                  <a:pt x="147951" y="146131"/>
                  <a:pt x="147951" y="146131"/>
                  <a:pt x="147951" y="146131"/>
                </a:cubicBezTo>
                <a:cubicBezTo>
                  <a:pt x="522990" y="146131"/>
                  <a:pt x="522990" y="146131"/>
                  <a:pt x="522990" y="146131"/>
                </a:cubicBezTo>
                <a:cubicBezTo>
                  <a:pt x="522990" y="130658"/>
                  <a:pt x="522990" y="130658"/>
                  <a:pt x="522990" y="130658"/>
                </a:cubicBezTo>
                <a:cubicBezTo>
                  <a:pt x="147951" y="130658"/>
                  <a:pt x="147951" y="130658"/>
                  <a:pt x="147951" y="130658"/>
                </a:cubicBezTo>
                <a:close/>
                <a:moveTo>
                  <a:pt x="147951" y="89398"/>
                </a:moveTo>
                <a:cubicBezTo>
                  <a:pt x="147951" y="104871"/>
                  <a:pt x="147951" y="104871"/>
                  <a:pt x="147951" y="104871"/>
                </a:cubicBezTo>
                <a:cubicBezTo>
                  <a:pt x="522990" y="104871"/>
                  <a:pt x="522990" y="104871"/>
                  <a:pt x="522990" y="104871"/>
                </a:cubicBezTo>
                <a:cubicBezTo>
                  <a:pt x="522990" y="89398"/>
                  <a:pt x="522990" y="89398"/>
                  <a:pt x="522990" y="89398"/>
                </a:cubicBezTo>
                <a:cubicBezTo>
                  <a:pt x="147951" y="89398"/>
                  <a:pt x="147951" y="89398"/>
                  <a:pt x="147951" y="89398"/>
                </a:cubicBezTo>
                <a:close/>
                <a:moveTo>
                  <a:pt x="287300" y="395414"/>
                </a:moveTo>
                <a:cubicBezTo>
                  <a:pt x="356115" y="395414"/>
                  <a:pt x="356115" y="395414"/>
                  <a:pt x="356115" y="395414"/>
                </a:cubicBezTo>
                <a:cubicBezTo>
                  <a:pt x="380200" y="434955"/>
                  <a:pt x="380200" y="434955"/>
                  <a:pt x="380200" y="434955"/>
                </a:cubicBezTo>
                <a:cubicBezTo>
                  <a:pt x="266656" y="434955"/>
                  <a:pt x="266656" y="434955"/>
                  <a:pt x="266656" y="434955"/>
                </a:cubicBezTo>
                <a:cubicBezTo>
                  <a:pt x="287300" y="395414"/>
                  <a:pt x="287300" y="395414"/>
                  <a:pt x="287300" y="395414"/>
                </a:cubicBezTo>
                <a:close/>
                <a:moveTo>
                  <a:pt x="98061" y="0"/>
                </a:moveTo>
                <a:cubicBezTo>
                  <a:pt x="72255" y="0"/>
                  <a:pt x="51611" y="20630"/>
                  <a:pt x="51611" y="46418"/>
                </a:cubicBezTo>
                <a:cubicBezTo>
                  <a:pt x="51611" y="314612"/>
                  <a:pt x="51611" y="314612"/>
                  <a:pt x="51611" y="314612"/>
                </a:cubicBezTo>
                <a:cubicBezTo>
                  <a:pt x="51611" y="336961"/>
                  <a:pt x="65374" y="355872"/>
                  <a:pt x="86018" y="361030"/>
                </a:cubicBezTo>
                <a:cubicBezTo>
                  <a:pt x="86018" y="361030"/>
                  <a:pt x="86018" y="361030"/>
                  <a:pt x="86018" y="361030"/>
                </a:cubicBezTo>
                <a:cubicBezTo>
                  <a:pt x="0" y="428078"/>
                  <a:pt x="0" y="428078"/>
                  <a:pt x="0" y="428078"/>
                </a:cubicBezTo>
                <a:cubicBezTo>
                  <a:pt x="0" y="471058"/>
                  <a:pt x="0" y="471058"/>
                  <a:pt x="0" y="471058"/>
                </a:cubicBezTo>
                <a:cubicBezTo>
                  <a:pt x="646856" y="471058"/>
                  <a:pt x="646856" y="471058"/>
                  <a:pt x="646856" y="471058"/>
                </a:cubicBezTo>
                <a:cubicBezTo>
                  <a:pt x="646856" y="428078"/>
                  <a:pt x="646856" y="428078"/>
                  <a:pt x="646856" y="428078"/>
                </a:cubicBezTo>
                <a:cubicBezTo>
                  <a:pt x="553956" y="361030"/>
                  <a:pt x="553956" y="361030"/>
                  <a:pt x="553956" y="361030"/>
                </a:cubicBezTo>
                <a:cubicBezTo>
                  <a:pt x="576321" y="357591"/>
                  <a:pt x="591804" y="336961"/>
                  <a:pt x="591804" y="314612"/>
                </a:cubicBezTo>
                <a:cubicBezTo>
                  <a:pt x="591804" y="46418"/>
                  <a:pt x="591804" y="46418"/>
                  <a:pt x="591804" y="46418"/>
                </a:cubicBezTo>
                <a:cubicBezTo>
                  <a:pt x="591804" y="20630"/>
                  <a:pt x="571160" y="0"/>
                  <a:pt x="543634" y="0"/>
                </a:cubicBezTo>
                <a:lnTo>
                  <a:pt x="98061" y="0"/>
                </a:lnTo>
                <a:close/>
              </a:path>
            </a:pathLst>
          </a:custGeom>
          <a:solidFill>
            <a:schemeClr val="bg2">
              <a:lumMod val="50000"/>
            </a:schemeClr>
          </a:solidFill>
          <a:ln>
            <a:noFill/>
          </a:ln>
        </p:spPr>
        <p:txBody>
          <a:bodyPr vert="horz" wrap="square" lIns="91440" tIns="45720" rIns="91440" bIns="45720" numCol="1" anchor="t" anchorCtr="0"/>
          <a:lstStyle/>
          <a:p>
            <a:pPr>
              <a:lnSpc>
                <a:spcPct val="130000"/>
              </a:lnSpc>
            </a:pPr>
            <a:endParaRPr lang="zh-CN" altLang="zh-CN">
              <a:latin typeface="微软雅黑"/>
              <a:ea typeface="微软雅黑"/>
            </a:endParaRPr>
          </a:p>
        </p:txBody>
      </p:sp>
      <p:grpSp>
        <p:nvGrpSpPr>
          <p:cNvPr id="63" name="组合 62"/>
          <p:cNvGrpSpPr/>
          <p:nvPr/>
        </p:nvGrpSpPr>
        <p:grpSpPr>
          <a:xfrm flipH="1">
            <a:off x="2837801" y="5359273"/>
            <a:ext cx="2965451" cy="892191"/>
            <a:chOff x="6544053" y="644833"/>
            <a:chExt cx="2965451" cy="892191"/>
          </a:xfrm>
        </p:grpSpPr>
        <p:grpSp>
          <p:nvGrpSpPr>
            <p:cNvPr id="64" name="组合 63"/>
            <p:cNvGrpSpPr/>
            <p:nvPr/>
          </p:nvGrpSpPr>
          <p:grpSpPr>
            <a:xfrm>
              <a:off x="6544053" y="721049"/>
              <a:ext cx="2946401" cy="815975"/>
              <a:chOff x="7842789" y="4446233"/>
              <a:chExt cx="2946401" cy="815975"/>
            </a:xfrm>
            <a:solidFill>
              <a:schemeClr val="tx1">
                <a:alpha val="32000"/>
              </a:schemeClr>
            </a:solidFill>
          </p:grpSpPr>
          <p:sp>
            <p:nvSpPr>
              <p:cNvPr id="68" name="Freeform 47"/>
              <p:cNvSpPr/>
              <p:nvPr/>
            </p:nvSpPr>
            <p:spPr>
              <a:xfrm>
                <a:off x="7842789" y="4801833"/>
                <a:ext cx="2103438" cy="106363"/>
              </a:xfrm>
              <a:custGeom>
                <a:rect l="0" t="0" r="r" b="b"/>
                <a:pathLst>
                  <a:path w="2103438" h="106363">
                    <a:moveTo>
                      <a:pt x="0" y="106363"/>
                    </a:moveTo>
                    <a:lnTo>
                      <a:pt x="0" y="0"/>
                    </a:lnTo>
                    <a:lnTo>
                      <a:pt x="2103438" y="0"/>
                    </a:lnTo>
                    <a:lnTo>
                      <a:pt x="2103438" y="106363"/>
                    </a:lnTo>
                    <a:lnTo>
                      <a:pt x="0" y="106363"/>
                    </a:lnTo>
                    <a:lnTo>
                      <a:pt x="0" y="106363"/>
                    </a:lnTo>
                    <a:close/>
                  </a:path>
                </a:pathLst>
              </a:custGeom>
              <a:grp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sp>
            <p:nvSpPr>
              <p:cNvPr id="69" name="Freeform 48"/>
              <p:cNvSpPr/>
              <p:nvPr/>
            </p:nvSpPr>
            <p:spPr>
              <a:xfrm>
                <a:off x="9860502" y="4446233"/>
                <a:ext cx="928688" cy="815975"/>
              </a:xfrm>
              <a:custGeom>
                <a:rect l="0" t="0" r="r" b="b"/>
                <a:pathLst>
                  <a:path w="928688" h="815975">
                    <a:moveTo>
                      <a:pt x="258763" y="815975"/>
                    </a:moveTo>
                    <a:lnTo>
                      <a:pt x="258763" y="762000"/>
                    </a:lnTo>
                    <a:lnTo>
                      <a:pt x="304800" y="735013"/>
                    </a:lnTo>
                    <a:lnTo>
                      <a:pt x="258763" y="762000"/>
                    </a:lnTo>
                    <a:lnTo>
                      <a:pt x="258763" y="815975"/>
                    </a:lnTo>
                    <a:lnTo>
                      <a:pt x="228600" y="815975"/>
                    </a:lnTo>
                    <a:lnTo>
                      <a:pt x="0" y="407988"/>
                    </a:lnTo>
                    <a:lnTo>
                      <a:pt x="228600" y="0"/>
                    </a:lnTo>
                    <a:lnTo>
                      <a:pt x="695325" y="0"/>
                    </a:lnTo>
                    <a:lnTo>
                      <a:pt x="928688" y="407988"/>
                    </a:lnTo>
                    <a:lnTo>
                      <a:pt x="695325" y="815975"/>
                    </a:lnTo>
                    <a:lnTo>
                      <a:pt x="258763" y="815975"/>
                    </a:lnTo>
                    <a:lnTo>
                      <a:pt x="258763" y="815975"/>
                    </a:lnTo>
                    <a:close/>
                    <a:moveTo>
                      <a:pt x="635000" y="709613"/>
                    </a:moveTo>
                    <a:lnTo>
                      <a:pt x="808038" y="407988"/>
                    </a:lnTo>
                    <a:lnTo>
                      <a:pt x="635000" y="103188"/>
                    </a:lnTo>
                    <a:lnTo>
                      <a:pt x="288925" y="103188"/>
                    </a:lnTo>
                    <a:lnTo>
                      <a:pt x="120650" y="407988"/>
                    </a:lnTo>
                    <a:lnTo>
                      <a:pt x="288925" y="709613"/>
                    </a:lnTo>
                    <a:lnTo>
                      <a:pt x="635000" y="709613"/>
                    </a:lnTo>
                    <a:lnTo>
                      <a:pt x="635000" y="709613"/>
                    </a:lnTo>
                    <a:close/>
                  </a:path>
                </a:pathLst>
              </a:custGeom>
              <a:grp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grpSp>
        <p:grpSp>
          <p:nvGrpSpPr>
            <p:cNvPr id="65" name="组合 64"/>
            <p:cNvGrpSpPr/>
            <p:nvPr/>
          </p:nvGrpSpPr>
          <p:grpSpPr>
            <a:xfrm>
              <a:off x="6563103" y="644833"/>
              <a:ext cx="2946401" cy="815975"/>
              <a:chOff x="7842789" y="4446233"/>
              <a:chExt cx="2946401" cy="815975"/>
            </a:xfrm>
          </p:grpSpPr>
          <p:sp>
            <p:nvSpPr>
              <p:cNvPr id="66" name="Freeform 47"/>
              <p:cNvSpPr/>
              <p:nvPr/>
            </p:nvSpPr>
            <p:spPr>
              <a:xfrm>
                <a:off x="7842789" y="4801833"/>
                <a:ext cx="2103438" cy="106363"/>
              </a:xfrm>
              <a:custGeom>
                <a:rect l="0" t="0" r="r" b="b"/>
                <a:pathLst>
                  <a:path w="2103438" h="106363">
                    <a:moveTo>
                      <a:pt x="0" y="106363"/>
                    </a:moveTo>
                    <a:lnTo>
                      <a:pt x="0" y="0"/>
                    </a:lnTo>
                    <a:lnTo>
                      <a:pt x="2103438" y="0"/>
                    </a:lnTo>
                    <a:lnTo>
                      <a:pt x="2103438" y="106363"/>
                    </a:lnTo>
                    <a:lnTo>
                      <a:pt x="0" y="106363"/>
                    </a:lnTo>
                    <a:lnTo>
                      <a:pt x="0" y="106363"/>
                    </a:lnTo>
                    <a:close/>
                  </a:path>
                </a:pathLst>
              </a:custGeom>
              <a:solidFill>
                <a:srgbClr val="FD6E11"/>
              </a:solid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sp>
            <p:nvSpPr>
              <p:cNvPr id="67" name="Freeform 48"/>
              <p:cNvSpPr/>
              <p:nvPr/>
            </p:nvSpPr>
            <p:spPr>
              <a:xfrm>
                <a:off x="9860502" y="4446233"/>
                <a:ext cx="928688" cy="815975"/>
              </a:xfrm>
              <a:custGeom>
                <a:rect l="0" t="0" r="r" b="b"/>
                <a:pathLst>
                  <a:path w="928688" h="815975">
                    <a:moveTo>
                      <a:pt x="258763" y="815975"/>
                    </a:moveTo>
                    <a:lnTo>
                      <a:pt x="258763" y="762000"/>
                    </a:lnTo>
                    <a:lnTo>
                      <a:pt x="304800" y="735013"/>
                    </a:lnTo>
                    <a:lnTo>
                      <a:pt x="258763" y="762000"/>
                    </a:lnTo>
                    <a:lnTo>
                      <a:pt x="258763" y="815975"/>
                    </a:lnTo>
                    <a:lnTo>
                      <a:pt x="228600" y="815975"/>
                    </a:lnTo>
                    <a:lnTo>
                      <a:pt x="0" y="407988"/>
                    </a:lnTo>
                    <a:lnTo>
                      <a:pt x="228600" y="0"/>
                    </a:lnTo>
                    <a:lnTo>
                      <a:pt x="695325" y="0"/>
                    </a:lnTo>
                    <a:lnTo>
                      <a:pt x="928688" y="407988"/>
                    </a:lnTo>
                    <a:lnTo>
                      <a:pt x="695325" y="815975"/>
                    </a:lnTo>
                    <a:lnTo>
                      <a:pt x="258763" y="815975"/>
                    </a:lnTo>
                    <a:lnTo>
                      <a:pt x="258763" y="815975"/>
                    </a:lnTo>
                    <a:close/>
                    <a:moveTo>
                      <a:pt x="635000" y="709613"/>
                    </a:moveTo>
                    <a:lnTo>
                      <a:pt x="808038" y="407988"/>
                    </a:lnTo>
                    <a:lnTo>
                      <a:pt x="635000" y="103188"/>
                    </a:lnTo>
                    <a:lnTo>
                      <a:pt x="288925" y="103188"/>
                    </a:lnTo>
                    <a:lnTo>
                      <a:pt x="120650" y="407988"/>
                    </a:lnTo>
                    <a:lnTo>
                      <a:pt x="288925" y="709613"/>
                    </a:lnTo>
                    <a:lnTo>
                      <a:pt x="635000" y="709613"/>
                    </a:lnTo>
                    <a:lnTo>
                      <a:pt x="635000" y="709613"/>
                    </a:lnTo>
                    <a:close/>
                  </a:path>
                </a:pathLst>
              </a:custGeom>
              <a:solidFill>
                <a:srgbClr val="FD6E11"/>
              </a:solidFill>
              <a:ln>
                <a:noFill/>
              </a:ln>
            </p:spPr>
            <p:txBody>
              <a:bodyPr vert="horz" wrap="square" lIns="91440" tIns="45720" rIns="91440" bIns="45720" numCol="1" anchor="t" anchorCtr="0"/>
              <a:lstStyle/>
              <a:p>
                <a:pPr>
                  <a:lnSpc>
                    <a:spcPct val="130000"/>
                  </a:lnSpc>
                </a:pPr>
                <a:endParaRPr lang="zh-CN" altLang="zh-CN">
                  <a:solidFill>
                    <a:schemeClr val="tx1"/>
                  </a:solidFill>
                  <a:latin typeface="微软雅黑"/>
                  <a:ea typeface="微软雅黑"/>
                </a:endParaRPr>
              </a:p>
            </p:txBody>
          </p:sp>
        </p:grpSp>
      </p:grpSp>
      <p:sp>
        <p:nvSpPr>
          <p:cNvPr id="72" name="文本框 71"/>
          <p:cNvSpPr txBox="1"/>
          <p:nvPr/>
        </p:nvSpPr>
        <p:spPr>
          <a:xfrm rot="0">
            <a:off x="2939582" y="5359192"/>
            <a:ext cx="726481" cy="742319"/>
          </a:xfrm>
          <a:prstGeom prst="rect">
            <a:avLst/>
          </a:prstGeom>
          <a:noFill/>
        </p:spPr>
        <p:txBody>
          <a:bodyPr wrap="none">
            <a:spAutoFit/>
          </a:bodyPr>
          <a:lstStyle/>
          <a:p>
            <a:pPr algn="ctr">
              <a:lnSpc>
                <a:spcPct val="130000"/>
              </a:lnSpc>
            </a:pPr>
            <a:r>
              <a:rPr lang="en-US" altLang="en-US" sz="3600">
                <a:solidFill>
                  <a:srgbClr val="FD6E11"/>
                </a:solidFill>
                <a:latin typeface="微软雅黑"/>
                <a:ea typeface="微软雅黑"/>
              </a:rPr>
              <a:t>04</a:t>
            </a:r>
            <a:endParaRPr lang="zh-CN" altLang="zh-CN" sz="3600">
              <a:solidFill>
                <a:srgbClr val="FD6E11"/>
              </a:solidFill>
              <a:latin typeface="微软雅黑"/>
              <a:ea typeface="微软雅黑"/>
            </a:endParaRPr>
          </a:p>
        </p:txBody>
      </p:sp>
      <p:grpSp>
        <p:nvGrpSpPr>
          <p:cNvPr id="86" name="组合 85"/>
          <p:cNvGrpSpPr/>
          <p:nvPr/>
        </p:nvGrpSpPr>
        <p:grpSpPr>
          <a:xfrm>
            <a:off x="8439493" y="1622252"/>
            <a:ext cx="3182952" cy="2174448"/>
            <a:chOff x="5084071" y="1742209"/>
            <a:chExt cx="3182952" cy="2174448"/>
          </a:xfrm>
        </p:grpSpPr>
        <p:sp>
          <p:nvSpPr>
            <p:cNvPr id="84" name="文本框 83"/>
            <p:cNvSpPr txBox="1"/>
            <p:nvPr/>
          </p:nvSpPr>
          <p:spPr>
            <a:xfrm rot="0">
              <a:off x="6053270" y="1742196"/>
              <a:ext cx="1524000" cy="647700"/>
            </a:xfrm>
            <a:prstGeom prst="rect">
              <a:avLst/>
            </a:prstGeom>
            <a:noFill/>
          </p:spPr>
          <p:txBody>
            <a:bodyPr wrap="square">
              <a:spAutoFit/>
            </a:bodyPr>
            <a:lstStyle/>
            <a:p>
              <a:pPr lvl="0" algn="l">
                <a:lnSpc>
                  <a:spcPct val="130000"/>
                </a:lnSpc>
              </a:pPr>
              <a:r>
                <a:rPr lang="en-US" altLang="en-US" sz="2800" b="0">
                  <a:solidFill>
                    <a:srgbClr val="262626"/>
                  </a:solidFill>
                  <a:latin typeface="微软雅黑"/>
                  <a:ea typeface="微软雅黑"/>
                </a:rPr>
                <a:t>k-NN</a:t>
              </a:r>
            </a:p>
          </p:txBody>
        </p:sp>
        <p:sp>
          <p:nvSpPr>
            <p:cNvPr id="85" name="文本框 84"/>
            <p:cNvSpPr txBox="1"/>
            <p:nvPr/>
          </p:nvSpPr>
          <p:spPr>
            <a:xfrm rot="0" flipH="0" flipV="0">
              <a:off x="5084071" y="2633958"/>
              <a:ext cx="3182952" cy="1282700"/>
            </a:xfrm>
            <a:prstGeom prst="rect">
              <a:avLst/>
            </a:prstGeom>
            <a:noFill/>
          </p:spPr>
          <p:txBody>
            <a:bodyPr wrap="square">
              <a:spAutoFit/>
            </a:bodyPr>
            <a:lstStyle/>
            <a:p>
              <a:pPr lvl="0">
                <a:lnSpc>
                  <a:spcPct val="130000"/>
                </a:lnSpc>
              </a:pPr>
              <a:r>
                <a:rPr lang="en-US" altLang="en-US" sz="2000">
                  <a:solidFill>
                    <a:srgbClr val="404040"/>
                  </a:solidFill>
                  <a:latin typeface="微软雅黑"/>
                  <a:ea typeface="微软雅黑"/>
                </a:rPr>
                <a:t>Pros:easy to implement;</a:t>
              </a:r>
            </a:p>
            <a:p>
              <a:pPr lvl="0">
                <a:lnSpc>
                  <a:spcPct val="130000"/>
                </a:lnSpc>
              </a:pPr>
              <a:r>
                <a:rPr lang="en-US" altLang="en-US" sz="2000">
                  <a:solidFill>
                    <a:srgbClr val="404040"/>
                  </a:solidFill>
                  <a:latin typeface="微软雅黑"/>
                  <a:ea typeface="微软雅黑"/>
                </a:rPr>
                <a:t>Cons:time intensive &amp; memory intensive.</a:t>
              </a:r>
            </a:p>
          </p:txBody>
        </p:sp>
      </p:grpSp>
      <p:grpSp>
        <p:nvGrpSpPr>
          <p:cNvPr id="87" name="组合 86"/>
          <p:cNvGrpSpPr/>
          <p:nvPr/>
        </p:nvGrpSpPr>
        <p:grpSpPr>
          <a:xfrm>
            <a:off x="8519453" y="4280915"/>
            <a:ext cx="2889250" cy="2199000"/>
            <a:chOff x="5164031" y="1607279"/>
            <a:chExt cx="2889250" cy="2199000"/>
          </a:xfrm>
        </p:grpSpPr>
        <p:sp>
          <p:nvSpPr>
            <p:cNvPr id="88" name="文本框 87"/>
            <p:cNvSpPr txBox="1"/>
            <p:nvPr/>
          </p:nvSpPr>
          <p:spPr>
            <a:xfrm rot="0">
              <a:off x="6053270" y="1607279"/>
              <a:ext cx="1524000" cy="647700"/>
            </a:xfrm>
            <a:prstGeom prst="rect">
              <a:avLst/>
            </a:prstGeom>
            <a:noFill/>
          </p:spPr>
          <p:txBody>
            <a:bodyPr wrap="square">
              <a:spAutoFit/>
            </a:bodyPr>
            <a:lstStyle/>
            <a:p>
              <a:pPr lvl="0" algn="l">
                <a:lnSpc>
                  <a:spcPct val="130000"/>
                </a:lnSpc>
              </a:pPr>
              <a:r>
                <a:rPr lang="en-US" altLang="en-US" sz="2800">
                  <a:solidFill>
                    <a:srgbClr val="262626"/>
                  </a:solidFill>
                  <a:latin typeface="微软雅黑"/>
                  <a:ea typeface="微软雅黑"/>
                </a:rPr>
                <a:t>SVM</a:t>
              </a:r>
            </a:p>
          </p:txBody>
        </p:sp>
        <p:sp>
          <p:nvSpPr>
            <p:cNvPr id="89" name="文本框 88"/>
            <p:cNvSpPr txBox="1"/>
            <p:nvPr/>
          </p:nvSpPr>
          <p:spPr>
            <a:xfrm rot="0" flipH="0" flipV="0">
              <a:off x="5164044" y="2523579"/>
              <a:ext cx="2889250" cy="1282700"/>
            </a:xfrm>
            <a:prstGeom prst="rect">
              <a:avLst/>
            </a:prstGeom>
            <a:noFill/>
          </p:spPr>
          <p:txBody>
            <a:bodyPr wrap="square">
              <a:spAutoFit/>
            </a:bodyPr>
            <a:lstStyle/>
            <a:p>
              <a:pPr lvl="0">
                <a:lnSpc>
                  <a:spcPct val="130000"/>
                </a:lnSpc>
              </a:pPr>
              <a:r>
                <a:rPr lang="en-US" altLang="en-US" sz="2000">
                  <a:solidFill>
                    <a:srgbClr val="404040"/>
                  </a:solidFill>
                  <a:latin typeface="微软雅黑"/>
                  <a:ea typeface="微软雅黑"/>
                </a:rPr>
                <a:t>Pros:high accuracy;</a:t>
              </a:r>
            </a:p>
            <a:p>
              <a:pPr lvl="0">
                <a:lnSpc>
                  <a:spcPct val="130000"/>
                </a:lnSpc>
              </a:pPr>
              <a:r>
                <a:rPr lang="en-US" altLang="en-US" sz="2000">
                  <a:solidFill>
                    <a:srgbClr val="404040"/>
                  </a:solidFill>
                  <a:latin typeface="微软雅黑"/>
                  <a:ea typeface="微软雅黑"/>
                </a:rPr>
                <a:t>Cons:training is time intensive.</a:t>
              </a:r>
            </a:p>
          </p:txBody>
        </p:sp>
      </p:grpSp>
      <p:grpSp>
        <p:nvGrpSpPr>
          <p:cNvPr id="90" name="组合 89"/>
          <p:cNvGrpSpPr/>
          <p:nvPr/>
        </p:nvGrpSpPr>
        <p:grpSpPr>
          <a:xfrm>
            <a:off x="-282004" y="1934344"/>
            <a:ext cx="3976224" cy="1755664"/>
            <a:chOff x="4317763" y="3107392"/>
            <a:chExt cx="3976224" cy="1755664"/>
          </a:xfrm>
        </p:grpSpPr>
        <p:sp>
          <p:nvSpPr>
            <p:cNvPr id="91" name="文本框 90"/>
            <p:cNvSpPr txBox="1"/>
            <p:nvPr/>
          </p:nvSpPr>
          <p:spPr>
            <a:xfrm rot="0" flipH="0" flipV="0">
              <a:off x="4317763" y="4215356"/>
              <a:ext cx="3092450" cy="647700"/>
            </a:xfrm>
            <a:prstGeom prst="rect">
              <a:avLst/>
            </a:prstGeom>
            <a:noFill/>
          </p:spPr>
          <p:txBody>
            <a:bodyPr wrap="square">
              <a:spAutoFit/>
            </a:bodyPr>
            <a:lstStyle/>
            <a:p>
              <a:pPr lvl="0" algn="r">
                <a:lnSpc>
                  <a:spcPct val="130000"/>
                </a:lnSpc>
              </a:pPr>
              <a:r>
                <a:rPr lang="en-US" altLang="en-US" sz="2800" b="0">
                  <a:solidFill>
                    <a:srgbClr val="262626"/>
                  </a:solidFill>
                  <a:latin typeface="微软雅黑"/>
                  <a:ea typeface="微软雅黑"/>
                </a:rPr>
                <a:t>Bayes classifier</a:t>
              </a:r>
            </a:p>
          </p:txBody>
        </p:sp>
        <p:sp>
          <p:nvSpPr>
            <p:cNvPr id="92" name="文本框 91"/>
            <p:cNvSpPr txBox="1"/>
            <p:nvPr/>
          </p:nvSpPr>
          <p:spPr>
            <a:xfrm rot="0" flipH="0" flipV="0">
              <a:off x="4979288" y="3107404"/>
              <a:ext cx="3314700" cy="882650"/>
            </a:xfrm>
            <a:prstGeom prst="rect">
              <a:avLst/>
            </a:prstGeom>
            <a:noFill/>
          </p:spPr>
          <p:txBody>
            <a:bodyPr wrap="square">
              <a:spAutoFit/>
            </a:bodyPr>
            <a:lstStyle/>
            <a:p>
              <a:pPr lvl="0" algn="l">
                <a:lnSpc>
                  <a:spcPct val="130000"/>
                </a:lnSpc>
              </a:pPr>
              <a:r>
                <a:rPr lang="en-US" altLang="en-US" sz="2000">
                  <a:solidFill>
                    <a:srgbClr val="404040"/>
                  </a:solidFill>
                  <a:latin typeface="微软雅黑"/>
                  <a:ea typeface="微软雅黑"/>
                </a:rPr>
                <a:t>Pros:simple and efficient;</a:t>
              </a:r>
            </a:p>
            <a:p>
              <a:pPr lvl="0" algn="l">
                <a:lnSpc>
                  <a:spcPct val="130000"/>
                </a:lnSpc>
              </a:pPr>
              <a:r>
                <a:rPr lang="en-US" altLang="en-US" sz="2000">
                  <a:solidFill>
                    <a:srgbClr val="404040"/>
                  </a:solidFill>
                  <a:latin typeface="微软雅黑"/>
                  <a:ea typeface="微软雅黑"/>
                </a:rPr>
                <a:t>Cons:low accuracy.</a:t>
              </a:r>
            </a:p>
          </p:txBody>
        </p:sp>
      </p:grpSp>
      <p:grpSp>
        <p:nvGrpSpPr>
          <p:cNvPr id="95" name="组合 94"/>
          <p:cNvGrpSpPr/>
          <p:nvPr/>
        </p:nvGrpSpPr>
        <p:grpSpPr>
          <a:xfrm>
            <a:off x="-85457" y="4316196"/>
            <a:ext cx="4421028" cy="2038226"/>
            <a:chOff x="4514310" y="2972425"/>
            <a:chExt cx="4421028" cy="2038226"/>
          </a:xfrm>
        </p:grpSpPr>
        <p:sp>
          <p:nvSpPr>
            <p:cNvPr id="96" name="文本框 95"/>
            <p:cNvSpPr txBox="1"/>
            <p:nvPr/>
          </p:nvSpPr>
          <p:spPr>
            <a:xfrm rot="0" flipH="0" flipV="0">
              <a:off x="4514310" y="3810501"/>
              <a:ext cx="2959395" cy="1200150"/>
            </a:xfrm>
            <a:prstGeom prst="rect">
              <a:avLst/>
            </a:prstGeom>
            <a:noFill/>
          </p:spPr>
          <p:txBody>
            <a:bodyPr wrap="square">
              <a:spAutoFit/>
            </a:bodyPr>
            <a:lstStyle/>
            <a:p>
              <a:pPr lvl="0" algn="r">
                <a:lnSpc>
                  <a:spcPct val="130000"/>
                </a:lnSpc>
              </a:pPr>
              <a:r>
                <a:rPr lang="en-US" altLang="en-US" sz="2800">
                  <a:solidFill>
                    <a:srgbClr val="262626"/>
                  </a:solidFill>
                  <a:latin typeface="微软雅黑"/>
                  <a:ea typeface="微软雅黑"/>
                </a:rPr>
                <a:t>Maximum Entropy Model</a:t>
              </a:r>
            </a:p>
          </p:txBody>
        </p:sp>
        <p:sp>
          <p:nvSpPr>
            <p:cNvPr id="97" name="文本框 96"/>
            <p:cNvSpPr txBox="1"/>
            <p:nvPr/>
          </p:nvSpPr>
          <p:spPr>
            <a:xfrm rot="0" flipH="0" flipV="0">
              <a:off x="4979288" y="2972422"/>
              <a:ext cx="3956050" cy="882650"/>
            </a:xfrm>
            <a:prstGeom prst="rect">
              <a:avLst/>
            </a:prstGeom>
            <a:noFill/>
          </p:spPr>
          <p:txBody>
            <a:bodyPr wrap="square">
              <a:spAutoFit/>
            </a:bodyPr>
            <a:lstStyle/>
            <a:p>
              <a:pPr lvl="0">
                <a:lnSpc>
                  <a:spcPct val="130000"/>
                </a:lnSpc>
              </a:pPr>
              <a:r>
                <a:rPr lang="en-US" altLang="en-US" sz="2000">
                  <a:solidFill>
                    <a:srgbClr val="404040"/>
                  </a:solidFill>
                  <a:latin typeface="微软雅黑"/>
                  <a:ea typeface="微软雅黑"/>
                </a:rPr>
                <a:t>Pros:high accuracy;</a:t>
              </a:r>
            </a:p>
            <a:p>
              <a:pPr lvl="0">
                <a:lnSpc>
                  <a:spcPct val="130000"/>
                </a:lnSpc>
              </a:pPr>
              <a:r>
                <a:rPr lang="en-US" altLang="en-US" sz="2000">
                  <a:solidFill>
                    <a:srgbClr val="404040"/>
                  </a:solidFill>
                  <a:latin typeface="微软雅黑"/>
                  <a:ea typeface="微软雅黑"/>
                </a:rPr>
                <a:t>Cons:training is time intensive.</a:t>
              </a:r>
            </a:p>
          </p:txBody>
        </p:sp>
      </p:grpSp>
      <p:sp>
        <p:nvSpPr>
          <p:cNvPr id="98" name=""/>
          <p:cNvSpPr txBox="1"/>
          <p:nvPr/>
        </p:nvSpPr>
        <p:spPr>
          <a:xfrm rot="0" flipH="0" flipV="0">
            <a:off x="2125057" y="786528"/>
            <a:ext cx="3884852" cy="1003300"/>
          </a:xfrm>
          <a:prstGeom prst="rect">
            <a:avLst/>
          </a:prstGeom>
          <a:ln w="6350">
            <a:prstDash val="solid"/>
          </a:ln>
        </p:spPr>
        <p:txBody>
          <a:bodyPr>
            <a:spAutoFit/>
          </a:bodyPr>
          <a:lstStyle/>
          <a:p>
            <a:pPr lvl="0"/>
            <a:r>
              <a:rPr lang="en-US" altLang="en-US" sz="2000">
                <a:latin typeface="Microsoft YaHei"/>
                <a:ea typeface="Microsoft YaHei"/>
              </a:rPr>
              <a:t>Commonly used features: </a:t>
            </a:r>
            <a:r>
              <a:rPr lang="en-US" altLang="en-US" sz="2000" b="1">
                <a:solidFill>
                  <a:srgbClr val="FF0200"/>
                </a:solidFill>
                <a:latin typeface="Microsoft YaHei"/>
                <a:ea typeface="Microsoft YaHei"/>
              </a:rPr>
              <a:t>bag-of-words model</a:t>
            </a:r>
            <a:r>
              <a:rPr lang="en-US" altLang="en-US" sz="2000">
                <a:latin typeface="Microsoft YaHei"/>
                <a:ea typeface="Microsoft YaHei"/>
              </a:rPr>
              <a:t>, </a:t>
            </a:r>
            <a:r>
              <a:rPr lang="en-US" altLang="en-US" sz="2000" b="1">
                <a:solidFill>
                  <a:srgbClr val="FF0200"/>
                </a:solidFill>
                <a:latin typeface="Microsoft YaHei"/>
                <a:ea typeface="Microsoft YaHei"/>
              </a:rPr>
              <a:t>TF-IDF</a:t>
            </a:r>
            <a:r>
              <a:rPr lang="en-US" altLang="en-US" sz="2000">
                <a:latin typeface="Microsoft YaHei"/>
                <a:ea typeface="Microsoft YaHei"/>
              </a:rPr>
              <a:t> and </a:t>
            </a:r>
            <a:r>
              <a:rPr lang="en-US" altLang="en-US" sz="2000" b="1">
                <a:solidFill>
                  <a:srgbClr val="FF0200"/>
                </a:solidFill>
                <a:latin typeface="Microsoft YaHei"/>
                <a:ea typeface="Microsoft YaHei"/>
              </a:rPr>
              <a:t>word vectors</a:t>
            </a:r>
          </a:p>
        </p:txBody>
      </p:sp>
    </p:spTree>
  </p:cSld>
  <p:clrMapOvr>
    <a:masterClrMapping/>
  </p:clrMapOvr>
</p:sld>
</file>